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95" r:id="rId2"/>
    <p:sldId id="305" r:id="rId3"/>
    <p:sldId id="306" r:id="rId4"/>
    <p:sldId id="307" r:id="rId5"/>
    <p:sldId id="256" r:id="rId6"/>
    <p:sldId id="283" r:id="rId7"/>
    <p:sldId id="312" r:id="rId8"/>
    <p:sldId id="269" r:id="rId9"/>
    <p:sldId id="304" r:id="rId10"/>
    <p:sldId id="290" r:id="rId11"/>
    <p:sldId id="262" r:id="rId12"/>
    <p:sldId id="308" r:id="rId13"/>
    <p:sldId id="301" r:id="rId14"/>
    <p:sldId id="309" r:id="rId15"/>
    <p:sldId id="310" r:id="rId16"/>
    <p:sldId id="270" r:id="rId17"/>
    <p:sldId id="276" r:id="rId18"/>
    <p:sldId id="299" r:id="rId19"/>
    <p:sldId id="300" r:id="rId20"/>
    <p:sldId id="267" r:id="rId21"/>
    <p:sldId id="258" r:id="rId22"/>
    <p:sldId id="261" r:id="rId23"/>
    <p:sldId id="263" r:id="rId24"/>
    <p:sldId id="296" r:id="rId25"/>
    <p:sldId id="297" r:id="rId26"/>
    <p:sldId id="279" r:id="rId27"/>
    <p:sldId id="294" r:id="rId28"/>
    <p:sldId id="298" r:id="rId29"/>
    <p:sldId id="303" r:id="rId30"/>
    <p:sldId id="311" r:id="rId31"/>
    <p:sldId id="265" r:id="rId32"/>
    <p:sldId id="264" r:id="rId33"/>
    <p:sldId id="280" r:id="rId34"/>
    <p:sldId id="272" r:id="rId35"/>
    <p:sldId id="281" r:id="rId36"/>
    <p:sldId id="282" r:id="rId37"/>
    <p:sldId id="284" r:id="rId38"/>
    <p:sldId id="285" r:id="rId39"/>
    <p:sldId id="302" r:id="rId4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20" autoAdjust="0"/>
  </p:normalViewPr>
  <p:slideViewPr>
    <p:cSldViewPr snapToGrid="0">
      <p:cViewPr varScale="1">
        <p:scale>
          <a:sx n="108" d="100"/>
          <a:sy n="108" d="100"/>
        </p:scale>
        <p:origin x="714" y="10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AEE80-2913-4808-86AE-1FAF16FB278A}" type="datetimeFigureOut">
              <a:rPr lang="pt-BR" smtClean="0"/>
              <a:t>15/09/2025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4714AB-3508-43AD-852C-0C475F9DB374}" type="slidenum">
              <a:rPr lang="pt-BR" smtClean="0"/>
              <a:t>‹nº›</a:t>
            </a:fld>
            <a:endParaRPr lang="pt-BR"/>
          </a:p>
        </p:txBody>
      </p:sp>
    </p:spTree>
    <p:extLst>
      <p:ext uri="{BB962C8B-B14F-4D97-AF65-F5344CB8AC3E}">
        <p14:creationId xmlns:p14="http://schemas.microsoft.com/office/powerpoint/2010/main" val="45951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A4714AB-3508-43AD-852C-0C475F9DB374}" type="slidenum">
              <a:rPr lang="pt-BR" smtClean="0"/>
              <a:t>11</a:t>
            </a:fld>
            <a:endParaRPr lang="pt-BR"/>
          </a:p>
        </p:txBody>
      </p:sp>
    </p:spTree>
    <p:extLst>
      <p:ext uri="{BB962C8B-B14F-4D97-AF65-F5344CB8AC3E}">
        <p14:creationId xmlns:p14="http://schemas.microsoft.com/office/powerpoint/2010/main" val="3279340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A4714AB-3508-43AD-852C-0C475F9DB374}" type="slidenum">
              <a:rPr lang="pt-BR" smtClean="0"/>
              <a:t>13</a:t>
            </a:fld>
            <a:endParaRPr lang="pt-BR"/>
          </a:p>
        </p:txBody>
      </p:sp>
    </p:spTree>
    <p:extLst>
      <p:ext uri="{BB962C8B-B14F-4D97-AF65-F5344CB8AC3E}">
        <p14:creationId xmlns:p14="http://schemas.microsoft.com/office/powerpoint/2010/main" val="4082793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A4714AB-3508-43AD-852C-0C475F9DB374}" type="slidenum">
              <a:rPr lang="pt-BR" smtClean="0"/>
              <a:t>16</a:t>
            </a:fld>
            <a:endParaRPr lang="pt-BR"/>
          </a:p>
        </p:txBody>
      </p:sp>
    </p:spTree>
    <p:extLst>
      <p:ext uri="{BB962C8B-B14F-4D97-AF65-F5344CB8AC3E}">
        <p14:creationId xmlns:p14="http://schemas.microsoft.com/office/powerpoint/2010/main" val="1908421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49F8E-074D-0263-8C35-C43E5E23385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A32EF3C-BD5F-01BD-1E30-0975D408B36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2A61B09-8BC3-298C-FB39-049E35B7D3C3}"/>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C64B4058-90B8-17A4-545F-F69238975AB4}"/>
              </a:ext>
            </a:extLst>
          </p:cNvPr>
          <p:cNvSpPr>
            <a:spLocks noGrp="1"/>
          </p:cNvSpPr>
          <p:nvPr>
            <p:ph type="sldNum" sz="quarter" idx="5"/>
          </p:nvPr>
        </p:nvSpPr>
        <p:spPr/>
        <p:txBody>
          <a:bodyPr/>
          <a:lstStyle/>
          <a:p>
            <a:fld id="{6A4714AB-3508-43AD-852C-0C475F9DB374}" type="slidenum">
              <a:rPr lang="pt-BR" smtClean="0"/>
              <a:t>25</a:t>
            </a:fld>
            <a:endParaRPr lang="pt-BR"/>
          </a:p>
        </p:txBody>
      </p:sp>
    </p:spTree>
    <p:extLst>
      <p:ext uri="{BB962C8B-B14F-4D97-AF65-F5344CB8AC3E}">
        <p14:creationId xmlns:p14="http://schemas.microsoft.com/office/powerpoint/2010/main" val="386208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A4714AB-3508-43AD-852C-0C475F9DB374}" type="slidenum">
              <a:rPr lang="pt-BR" smtClean="0"/>
              <a:t>29</a:t>
            </a:fld>
            <a:endParaRPr lang="pt-BR"/>
          </a:p>
        </p:txBody>
      </p:sp>
    </p:spTree>
    <p:extLst>
      <p:ext uri="{BB962C8B-B14F-4D97-AF65-F5344CB8AC3E}">
        <p14:creationId xmlns:p14="http://schemas.microsoft.com/office/powerpoint/2010/main" val="2702449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A3525B-A8FA-E666-2347-E0E438BED477}"/>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93A445B-94B3-1BC8-D959-0E675F9530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19FEF7C3-CE4E-4B20-5044-742252E29764}"/>
              </a:ext>
            </a:extLst>
          </p:cNvPr>
          <p:cNvSpPr>
            <a:spLocks noGrp="1"/>
          </p:cNvSpPr>
          <p:nvPr>
            <p:ph type="dt" sz="half" idx="10"/>
          </p:nvPr>
        </p:nvSpPr>
        <p:spPr/>
        <p:txBody>
          <a:bodyPr/>
          <a:lstStyle/>
          <a:p>
            <a:fld id="{4283A016-D175-44A6-A41A-DD225C89A0D8}" type="datetimeFigureOut">
              <a:rPr lang="pt-BR" smtClean="0"/>
              <a:t>15/09/2025</a:t>
            </a:fld>
            <a:endParaRPr lang="pt-BR"/>
          </a:p>
        </p:txBody>
      </p:sp>
      <p:sp>
        <p:nvSpPr>
          <p:cNvPr id="5" name="Espaço Reservado para Rodapé 4">
            <a:extLst>
              <a:ext uri="{FF2B5EF4-FFF2-40B4-BE49-F238E27FC236}">
                <a16:creationId xmlns:a16="http://schemas.microsoft.com/office/drawing/2014/main" id="{9957B904-07FF-6E98-4DA2-E8ACA3A55EA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08B6238-FD70-36F6-13E0-19FE3FFB84DA}"/>
              </a:ext>
            </a:extLst>
          </p:cNvPr>
          <p:cNvSpPr>
            <a:spLocks noGrp="1"/>
          </p:cNvSpPr>
          <p:nvPr>
            <p:ph type="sldNum" sz="quarter" idx="12"/>
          </p:nvPr>
        </p:nvSpPr>
        <p:spPr/>
        <p:txBody>
          <a:bodyPr/>
          <a:lstStyle/>
          <a:p>
            <a:fld id="{1FCA9F9B-D593-44B0-8A6B-DC463E2A8B95}" type="slidenum">
              <a:rPr lang="pt-BR" smtClean="0"/>
              <a:t>‹nº›</a:t>
            </a:fld>
            <a:endParaRPr lang="pt-BR"/>
          </a:p>
        </p:txBody>
      </p:sp>
    </p:spTree>
    <p:extLst>
      <p:ext uri="{BB962C8B-B14F-4D97-AF65-F5344CB8AC3E}">
        <p14:creationId xmlns:p14="http://schemas.microsoft.com/office/powerpoint/2010/main" val="93399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8C248B-667D-637D-6861-1C2B5181238A}"/>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046463F-C15A-6774-7928-0F825524F9A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8281F7F-735E-3CD3-D23D-B51F1287BEA2}"/>
              </a:ext>
            </a:extLst>
          </p:cNvPr>
          <p:cNvSpPr>
            <a:spLocks noGrp="1"/>
          </p:cNvSpPr>
          <p:nvPr>
            <p:ph type="dt" sz="half" idx="10"/>
          </p:nvPr>
        </p:nvSpPr>
        <p:spPr/>
        <p:txBody>
          <a:bodyPr/>
          <a:lstStyle/>
          <a:p>
            <a:fld id="{4283A016-D175-44A6-A41A-DD225C89A0D8}" type="datetimeFigureOut">
              <a:rPr lang="pt-BR" smtClean="0"/>
              <a:t>15/09/2025</a:t>
            </a:fld>
            <a:endParaRPr lang="pt-BR"/>
          </a:p>
        </p:txBody>
      </p:sp>
      <p:sp>
        <p:nvSpPr>
          <p:cNvPr id="5" name="Espaço Reservado para Rodapé 4">
            <a:extLst>
              <a:ext uri="{FF2B5EF4-FFF2-40B4-BE49-F238E27FC236}">
                <a16:creationId xmlns:a16="http://schemas.microsoft.com/office/drawing/2014/main" id="{65EA5E5A-2C91-80E1-66B3-3D8C4545606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F525FFA-8294-EFDA-1E5F-1CA000337546}"/>
              </a:ext>
            </a:extLst>
          </p:cNvPr>
          <p:cNvSpPr>
            <a:spLocks noGrp="1"/>
          </p:cNvSpPr>
          <p:nvPr>
            <p:ph type="sldNum" sz="quarter" idx="12"/>
          </p:nvPr>
        </p:nvSpPr>
        <p:spPr/>
        <p:txBody>
          <a:bodyPr/>
          <a:lstStyle/>
          <a:p>
            <a:fld id="{1FCA9F9B-D593-44B0-8A6B-DC463E2A8B95}" type="slidenum">
              <a:rPr lang="pt-BR" smtClean="0"/>
              <a:t>‹nº›</a:t>
            </a:fld>
            <a:endParaRPr lang="pt-BR"/>
          </a:p>
        </p:txBody>
      </p:sp>
    </p:spTree>
    <p:extLst>
      <p:ext uri="{BB962C8B-B14F-4D97-AF65-F5344CB8AC3E}">
        <p14:creationId xmlns:p14="http://schemas.microsoft.com/office/powerpoint/2010/main" val="2742175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75C8B93-4A8F-EEB8-C5C0-629390892D0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35537B72-1AA6-01F5-F9F7-B685B43AF7C2}"/>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3B085D2-D4A2-B372-FB60-2BA54C9DD5D7}"/>
              </a:ext>
            </a:extLst>
          </p:cNvPr>
          <p:cNvSpPr>
            <a:spLocks noGrp="1"/>
          </p:cNvSpPr>
          <p:nvPr>
            <p:ph type="dt" sz="half" idx="10"/>
          </p:nvPr>
        </p:nvSpPr>
        <p:spPr/>
        <p:txBody>
          <a:bodyPr/>
          <a:lstStyle/>
          <a:p>
            <a:fld id="{4283A016-D175-44A6-A41A-DD225C89A0D8}" type="datetimeFigureOut">
              <a:rPr lang="pt-BR" smtClean="0"/>
              <a:t>15/09/2025</a:t>
            </a:fld>
            <a:endParaRPr lang="pt-BR"/>
          </a:p>
        </p:txBody>
      </p:sp>
      <p:sp>
        <p:nvSpPr>
          <p:cNvPr id="5" name="Espaço Reservado para Rodapé 4">
            <a:extLst>
              <a:ext uri="{FF2B5EF4-FFF2-40B4-BE49-F238E27FC236}">
                <a16:creationId xmlns:a16="http://schemas.microsoft.com/office/drawing/2014/main" id="{69F31D45-F1E8-D775-E09D-C4EB0C84D5E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1BB5930-92FF-0A83-E8A2-FA055E6780E5}"/>
              </a:ext>
            </a:extLst>
          </p:cNvPr>
          <p:cNvSpPr>
            <a:spLocks noGrp="1"/>
          </p:cNvSpPr>
          <p:nvPr>
            <p:ph type="sldNum" sz="quarter" idx="12"/>
          </p:nvPr>
        </p:nvSpPr>
        <p:spPr/>
        <p:txBody>
          <a:bodyPr/>
          <a:lstStyle/>
          <a:p>
            <a:fld id="{1FCA9F9B-D593-44B0-8A6B-DC463E2A8B95}" type="slidenum">
              <a:rPr lang="pt-BR" smtClean="0"/>
              <a:t>‹nº›</a:t>
            </a:fld>
            <a:endParaRPr lang="pt-BR"/>
          </a:p>
        </p:txBody>
      </p:sp>
    </p:spTree>
    <p:extLst>
      <p:ext uri="{BB962C8B-B14F-4D97-AF65-F5344CB8AC3E}">
        <p14:creationId xmlns:p14="http://schemas.microsoft.com/office/powerpoint/2010/main" val="417117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90E088-AE13-E1E8-8770-66DF57BD3FA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C59DCE6-21D8-BC23-313D-DD3CFFF9AF93}"/>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A86D4B2-4E58-0AF5-BE2F-FAD9B9F497AF}"/>
              </a:ext>
            </a:extLst>
          </p:cNvPr>
          <p:cNvSpPr>
            <a:spLocks noGrp="1"/>
          </p:cNvSpPr>
          <p:nvPr>
            <p:ph type="dt" sz="half" idx="10"/>
          </p:nvPr>
        </p:nvSpPr>
        <p:spPr/>
        <p:txBody>
          <a:bodyPr/>
          <a:lstStyle/>
          <a:p>
            <a:fld id="{4283A016-D175-44A6-A41A-DD225C89A0D8}" type="datetimeFigureOut">
              <a:rPr lang="pt-BR" smtClean="0"/>
              <a:t>15/09/2025</a:t>
            </a:fld>
            <a:endParaRPr lang="pt-BR"/>
          </a:p>
        </p:txBody>
      </p:sp>
      <p:sp>
        <p:nvSpPr>
          <p:cNvPr id="5" name="Espaço Reservado para Rodapé 4">
            <a:extLst>
              <a:ext uri="{FF2B5EF4-FFF2-40B4-BE49-F238E27FC236}">
                <a16:creationId xmlns:a16="http://schemas.microsoft.com/office/drawing/2014/main" id="{9B61DB2F-3C06-89FF-A31F-B74A6E67803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7D9A817-EC47-1A8F-F003-88B4108FF532}"/>
              </a:ext>
            </a:extLst>
          </p:cNvPr>
          <p:cNvSpPr>
            <a:spLocks noGrp="1"/>
          </p:cNvSpPr>
          <p:nvPr>
            <p:ph type="sldNum" sz="quarter" idx="12"/>
          </p:nvPr>
        </p:nvSpPr>
        <p:spPr/>
        <p:txBody>
          <a:bodyPr/>
          <a:lstStyle/>
          <a:p>
            <a:fld id="{1FCA9F9B-D593-44B0-8A6B-DC463E2A8B95}" type="slidenum">
              <a:rPr lang="pt-BR" smtClean="0"/>
              <a:t>‹nº›</a:t>
            </a:fld>
            <a:endParaRPr lang="pt-BR"/>
          </a:p>
        </p:txBody>
      </p:sp>
    </p:spTree>
    <p:extLst>
      <p:ext uri="{BB962C8B-B14F-4D97-AF65-F5344CB8AC3E}">
        <p14:creationId xmlns:p14="http://schemas.microsoft.com/office/powerpoint/2010/main" val="1927842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2A2C7B-C6A6-EF53-548C-CEEAB27D7587}"/>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6DC92B43-44C4-2F52-7DF8-88286CF476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5C0B6501-5AFF-DC5E-9481-E7B4FCB44AC8}"/>
              </a:ext>
            </a:extLst>
          </p:cNvPr>
          <p:cNvSpPr>
            <a:spLocks noGrp="1"/>
          </p:cNvSpPr>
          <p:nvPr>
            <p:ph type="dt" sz="half" idx="10"/>
          </p:nvPr>
        </p:nvSpPr>
        <p:spPr/>
        <p:txBody>
          <a:bodyPr/>
          <a:lstStyle/>
          <a:p>
            <a:fld id="{4283A016-D175-44A6-A41A-DD225C89A0D8}" type="datetimeFigureOut">
              <a:rPr lang="pt-BR" smtClean="0"/>
              <a:t>15/09/2025</a:t>
            </a:fld>
            <a:endParaRPr lang="pt-BR"/>
          </a:p>
        </p:txBody>
      </p:sp>
      <p:sp>
        <p:nvSpPr>
          <p:cNvPr id="5" name="Espaço Reservado para Rodapé 4">
            <a:extLst>
              <a:ext uri="{FF2B5EF4-FFF2-40B4-BE49-F238E27FC236}">
                <a16:creationId xmlns:a16="http://schemas.microsoft.com/office/drawing/2014/main" id="{48EC5393-EEDA-6D88-C621-19331B95866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C34EFD0-9872-859C-8779-9D1F01175DDB}"/>
              </a:ext>
            </a:extLst>
          </p:cNvPr>
          <p:cNvSpPr>
            <a:spLocks noGrp="1"/>
          </p:cNvSpPr>
          <p:nvPr>
            <p:ph type="sldNum" sz="quarter" idx="12"/>
          </p:nvPr>
        </p:nvSpPr>
        <p:spPr/>
        <p:txBody>
          <a:bodyPr/>
          <a:lstStyle/>
          <a:p>
            <a:fld id="{1FCA9F9B-D593-44B0-8A6B-DC463E2A8B95}" type="slidenum">
              <a:rPr lang="pt-BR" smtClean="0"/>
              <a:t>‹nº›</a:t>
            </a:fld>
            <a:endParaRPr lang="pt-BR"/>
          </a:p>
        </p:txBody>
      </p:sp>
    </p:spTree>
    <p:extLst>
      <p:ext uri="{BB962C8B-B14F-4D97-AF65-F5344CB8AC3E}">
        <p14:creationId xmlns:p14="http://schemas.microsoft.com/office/powerpoint/2010/main" val="3175055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057C2A-8D58-0208-9159-2EFB9FBDD26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AEAF14F-DD27-D0CD-3193-225CEA71D4F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01FADA9C-BF1D-59BD-72E6-D358620126E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6AF968C1-BEDC-127C-E759-3C4836DCFB15}"/>
              </a:ext>
            </a:extLst>
          </p:cNvPr>
          <p:cNvSpPr>
            <a:spLocks noGrp="1"/>
          </p:cNvSpPr>
          <p:nvPr>
            <p:ph type="dt" sz="half" idx="10"/>
          </p:nvPr>
        </p:nvSpPr>
        <p:spPr/>
        <p:txBody>
          <a:bodyPr/>
          <a:lstStyle/>
          <a:p>
            <a:fld id="{4283A016-D175-44A6-A41A-DD225C89A0D8}" type="datetimeFigureOut">
              <a:rPr lang="pt-BR" smtClean="0"/>
              <a:t>15/09/2025</a:t>
            </a:fld>
            <a:endParaRPr lang="pt-BR"/>
          </a:p>
        </p:txBody>
      </p:sp>
      <p:sp>
        <p:nvSpPr>
          <p:cNvPr id="6" name="Espaço Reservado para Rodapé 5">
            <a:extLst>
              <a:ext uri="{FF2B5EF4-FFF2-40B4-BE49-F238E27FC236}">
                <a16:creationId xmlns:a16="http://schemas.microsoft.com/office/drawing/2014/main" id="{3818C7B4-A817-D6E3-E055-1E88F0AD182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AD5D34D-5269-12D0-F686-048B982ECE58}"/>
              </a:ext>
            </a:extLst>
          </p:cNvPr>
          <p:cNvSpPr>
            <a:spLocks noGrp="1"/>
          </p:cNvSpPr>
          <p:nvPr>
            <p:ph type="sldNum" sz="quarter" idx="12"/>
          </p:nvPr>
        </p:nvSpPr>
        <p:spPr/>
        <p:txBody>
          <a:bodyPr/>
          <a:lstStyle/>
          <a:p>
            <a:fld id="{1FCA9F9B-D593-44B0-8A6B-DC463E2A8B95}" type="slidenum">
              <a:rPr lang="pt-BR" smtClean="0"/>
              <a:t>‹nº›</a:t>
            </a:fld>
            <a:endParaRPr lang="pt-BR"/>
          </a:p>
        </p:txBody>
      </p:sp>
    </p:spTree>
    <p:extLst>
      <p:ext uri="{BB962C8B-B14F-4D97-AF65-F5344CB8AC3E}">
        <p14:creationId xmlns:p14="http://schemas.microsoft.com/office/powerpoint/2010/main" val="382454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B3CA43-DB46-3805-C0B8-21BADE2B9F1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F8C0B59-5804-68C0-22DA-7AE89F1F0B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9162B20-C167-B5A9-9867-4EF2D4756FEC}"/>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FC23C84-8B78-3D40-3A18-69A451930A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7695EC91-6D23-D09A-CB9E-42FFA1B134B1}"/>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4DBDE33-160F-B222-CC16-861309DC4ADE}"/>
              </a:ext>
            </a:extLst>
          </p:cNvPr>
          <p:cNvSpPr>
            <a:spLocks noGrp="1"/>
          </p:cNvSpPr>
          <p:nvPr>
            <p:ph type="dt" sz="half" idx="10"/>
          </p:nvPr>
        </p:nvSpPr>
        <p:spPr/>
        <p:txBody>
          <a:bodyPr/>
          <a:lstStyle/>
          <a:p>
            <a:fld id="{4283A016-D175-44A6-A41A-DD225C89A0D8}" type="datetimeFigureOut">
              <a:rPr lang="pt-BR" smtClean="0"/>
              <a:t>15/09/2025</a:t>
            </a:fld>
            <a:endParaRPr lang="pt-BR"/>
          </a:p>
        </p:txBody>
      </p:sp>
      <p:sp>
        <p:nvSpPr>
          <p:cNvPr id="8" name="Espaço Reservado para Rodapé 7">
            <a:extLst>
              <a:ext uri="{FF2B5EF4-FFF2-40B4-BE49-F238E27FC236}">
                <a16:creationId xmlns:a16="http://schemas.microsoft.com/office/drawing/2014/main" id="{B4FA23A1-2F49-C958-3703-4FADFC891DA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28DA2803-AF5C-EC6D-E62E-B87464A331E7}"/>
              </a:ext>
            </a:extLst>
          </p:cNvPr>
          <p:cNvSpPr>
            <a:spLocks noGrp="1"/>
          </p:cNvSpPr>
          <p:nvPr>
            <p:ph type="sldNum" sz="quarter" idx="12"/>
          </p:nvPr>
        </p:nvSpPr>
        <p:spPr/>
        <p:txBody>
          <a:bodyPr/>
          <a:lstStyle/>
          <a:p>
            <a:fld id="{1FCA9F9B-D593-44B0-8A6B-DC463E2A8B95}" type="slidenum">
              <a:rPr lang="pt-BR" smtClean="0"/>
              <a:t>‹nº›</a:t>
            </a:fld>
            <a:endParaRPr lang="pt-BR"/>
          </a:p>
        </p:txBody>
      </p:sp>
    </p:spTree>
    <p:extLst>
      <p:ext uri="{BB962C8B-B14F-4D97-AF65-F5344CB8AC3E}">
        <p14:creationId xmlns:p14="http://schemas.microsoft.com/office/powerpoint/2010/main" val="3873805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B3A52-D29C-38D3-DBF5-120D9E04BAB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A3A5358-1810-09C4-D76E-181E65F7FED6}"/>
              </a:ext>
            </a:extLst>
          </p:cNvPr>
          <p:cNvSpPr>
            <a:spLocks noGrp="1"/>
          </p:cNvSpPr>
          <p:nvPr>
            <p:ph type="dt" sz="half" idx="10"/>
          </p:nvPr>
        </p:nvSpPr>
        <p:spPr/>
        <p:txBody>
          <a:bodyPr/>
          <a:lstStyle/>
          <a:p>
            <a:fld id="{4283A016-D175-44A6-A41A-DD225C89A0D8}" type="datetimeFigureOut">
              <a:rPr lang="pt-BR" smtClean="0"/>
              <a:t>15/09/2025</a:t>
            </a:fld>
            <a:endParaRPr lang="pt-BR"/>
          </a:p>
        </p:txBody>
      </p:sp>
      <p:sp>
        <p:nvSpPr>
          <p:cNvPr id="4" name="Espaço Reservado para Rodapé 3">
            <a:extLst>
              <a:ext uri="{FF2B5EF4-FFF2-40B4-BE49-F238E27FC236}">
                <a16:creationId xmlns:a16="http://schemas.microsoft.com/office/drawing/2014/main" id="{9BE8CF43-4BCE-F92D-B8B3-BC220769AD5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0DF04B73-1DFE-3426-615E-EE10F9268EAB}"/>
              </a:ext>
            </a:extLst>
          </p:cNvPr>
          <p:cNvSpPr>
            <a:spLocks noGrp="1"/>
          </p:cNvSpPr>
          <p:nvPr>
            <p:ph type="sldNum" sz="quarter" idx="12"/>
          </p:nvPr>
        </p:nvSpPr>
        <p:spPr/>
        <p:txBody>
          <a:bodyPr/>
          <a:lstStyle/>
          <a:p>
            <a:fld id="{1FCA9F9B-D593-44B0-8A6B-DC463E2A8B95}" type="slidenum">
              <a:rPr lang="pt-BR" smtClean="0"/>
              <a:t>‹nº›</a:t>
            </a:fld>
            <a:endParaRPr lang="pt-BR"/>
          </a:p>
        </p:txBody>
      </p:sp>
    </p:spTree>
    <p:extLst>
      <p:ext uri="{BB962C8B-B14F-4D97-AF65-F5344CB8AC3E}">
        <p14:creationId xmlns:p14="http://schemas.microsoft.com/office/powerpoint/2010/main" val="17435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550FA58-6405-AF87-BDA1-D5ACC653ADE3}"/>
              </a:ext>
            </a:extLst>
          </p:cNvPr>
          <p:cNvSpPr>
            <a:spLocks noGrp="1"/>
          </p:cNvSpPr>
          <p:nvPr>
            <p:ph type="dt" sz="half" idx="10"/>
          </p:nvPr>
        </p:nvSpPr>
        <p:spPr/>
        <p:txBody>
          <a:bodyPr/>
          <a:lstStyle/>
          <a:p>
            <a:fld id="{4283A016-D175-44A6-A41A-DD225C89A0D8}" type="datetimeFigureOut">
              <a:rPr lang="pt-BR" smtClean="0"/>
              <a:t>15/09/2025</a:t>
            </a:fld>
            <a:endParaRPr lang="pt-BR"/>
          </a:p>
        </p:txBody>
      </p:sp>
      <p:sp>
        <p:nvSpPr>
          <p:cNvPr id="3" name="Espaço Reservado para Rodapé 2">
            <a:extLst>
              <a:ext uri="{FF2B5EF4-FFF2-40B4-BE49-F238E27FC236}">
                <a16:creationId xmlns:a16="http://schemas.microsoft.com/office/drawing/2014/main" id="{67D92F34-202A-E36B-91CD-F289EED1917A}"/>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48EB12C5-192D-DC57-92EE-2A594403C7C4}"/>
              </a:ext>
            </a:extLst>
          </p:cNvPr>
          <p:cNvSpPr>
            <a:spLocks noGrp="1"/>
          </p:cNvSpPr>
          <p:nvPr>
            <p:ph type="sldNum" sz="quarter" idx="12"/>
          </p:nvPr>
        </p:nvSpPr>
        <p:spPr/>
        <p:txBody>
          <a:bodyPr/>
          <a:lstStyle/>
          <a:p>
            <a:fld id="{1FCA9F9B-D593-44B0-8A6B-DC463E2A8B95}" type="slidenum">
              <a:rPr lang="pt-BR" smtClean="0"/>
              <a:t>‹nº›</a:t>
            </a:fld>
            <a:endParaRPr lang="pt-BR"/>
          </a:p>
        </p:txBody>
      </p:sp>
    </p:spTree>
    <p:extLst>
      <p:ext uri="{BB962C8B-B14F-4D97-AF65-F5344CB8AC3E}">
        <p14:creationId xmlns:p14="http://schemas.microsoft.com/office/powerpoint/2010/main" val="2719772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F2FC6F-2253-8B2C-3EFF-CA6C8316814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B4F2A2D-D928-3664-DC96-DFA07F3D57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B47B9DB2-77B3-2E84-2698-4F6F3D057D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23EAB86-A5FF-90F7-0CE7-5E7013FA599E}"/>
              </a:ext>
            </a:extLst>
          </p:cNvPr>
          <p:cNvSpPr>
            <a:spLocks noGrp="1"/>
          </p:cNvSpPr>
          <p:nvPr>
            <p:ph type="dt" sz="half" idx="10"/>
          </p:nvPr>
        </p:nvSpPr>
        <p:spPr/>
        <p:txBody>
          <a:bodyPr/>
          <a:lstStyle/>
          <a:p>
            <a:fld id="{4283A016-D175-44A6-A41A-DD225C89A0D8}" type="datetimeFigureOut">
              <a:rPr lang="pt-BR" smtClean="0"/>
              <a:t>15/09/2025</a:t>
            </a:fld>
            <a:endParaRPr lang="pt-BR"/>
          </a:p>
        </p:txBody>
      </p:sp>
      <p:sp>
        <p:nvSpPr>
          <p:cNvPr id="6" name="Espaço Reservado para Rodapé 5">
            <a:extLst>
              <a:ext uri="{FF2B5EF4-FFF2-40B4-BE49-F238E27FC236}">
                <a16:creationId xmlns:a16="http://schemas.microsoft.com/office/drawing/2014/main" id="{86681487-ACCF-AF41-BAF5-7D8076EC8CE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FAD49ED-5728-62C4-D927-1A231AD5B7AF}"/>
              </a:ext>
            </a:extLst>
          </p:cNvPr>
          <p:cNvSpPr>
            <a:spLocks noGrp="1"/>
          </p:cNvSpPr>
          <p:nvPr>
            <p:ph type="sldNum" sz="quarter" idx="12"/>
          </p:nvPr>
        </p:nvSpPr>
        <p:spPr/>
        <p:txBody>
          <a:bodyPr/>
          <a:lstStyle/>
          <a:p>
            <a:fld id="{1FCA9F9B-D593-44B0-8A6B-DC463E2A8B95}" type="slidenum">
              <a:rPr lang="pt-BR" smtClean="0"/>
              <a:t>‹nº›</a:t>
            </a:fld>
            <a:endParaRPr lang="pt-BR"/>
          </a:p>
        </p:txBody>
      </p:sp>
    </p:spTree>
    <p:extLst>
      <p:ext uri="{BB962C8B-B14F-4D97-AF65-F5344CB8AC3E}">
        <p14:creationId xmlns:p14="http://schemas.microsoft.com/office/powerpoint/2010/main" val="4193991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435B77-BE9F-E634-5215-483B9C4033D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F7F22E0-E7E2-4A19-EA4D-3154B54438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FD5D8788-2A73-AAE2-DDD8-0D6B92B29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7525260-0E50-B19E-1DD2-D46FE551148F}"/>
              </a:ext>
            </a:extLst>
          </p:cNvPr>
          <p:cNvSpPr>
            <a:spLocks noGrp="1"/>
          </p:cNvSpPr>
          <p:nvPr>
            <p:ph type="dt" sz="half" idx="10"/>
          </p:nvPr>
        </p:nvSpPr>
        <p:spPr/>
        <p:txBody>
          <a:bodyPr/>
          <a:lstStyle/>
          <a:p>
            <a:fld id="{4283A016-D175-44A6-A41A-DD225C89A0D8}" type="datetimeFigureOut">
              <a:rPr lang="pt-BR" smtClean="0"/>
              <a:t>15/09/2025</a:t>
            </a:fld>
            <a:endParaRPr lang="pt-BR"/>
          </a:p>
        </p:txBody>
      </p:sp>
      <p:sp>
        <p:nvSpPr>
          <p:cNvPr id="6" name="Espaço Reservado para Rodapé 5">
            <a:extLst>
              <a:ext uri="{FF2B5EF4-FFF2-40B4-BE49-F238E27FC236}">
                <a16:creationId xmlns:a16="http://schemas.microsoft.com/office/drawing/2014/main" id="{D5EB2928-D639-49AB-68DA-7900155A295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6A28BEC-AAB6-262F-07D8-340403F94EFC}"/>
              </a:ext>
            </a:extLst>
          </p:cNvPr>
          <p:cNvSpPr>
            <a:spLocks noGrp="1"/>
          </p:cNvSpPr>
          <p:nvPr>
            <p:ph type="sldNum" sz="quarter" idx="12"/>
          </p:nvPr>
        </p:nvSpPr>
        <p:spPr/>
        <p:txBody>
          <a:bodyPr/>
          <a:lstStyle/>
          <a:p>
            <a:fld id="{1FCA9F9B-D593-44B0-8A6B-DC463E2A8B95}" type="slidenum">
              <a:rPr lang="pt-BR" smtClean="0"/>
              <a:t>‹nº›</a:t>
            </a:fld>
            <a:endParaRPr lang="pt-BR"/>
          </a:p>
        </p:txBody>
      </p:sp>
    </p:spTree>
    <p:extLst>
      <p:ext uri="{BB962C8B-B14F-4D97-AF65-F5344CB8AC3E}">
        <p14:creationId xmlns:p14="http://schemas.microsoft.com/office/powerpoint/2010/main" val="1531010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9953551-2D12-180A-A4F2-107971D061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AC935F35-84FC-9C0D-6B07-4BA72D19E2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BE86783-ECC1-27EC-4DE4-A768EB51F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3A016-D175-44A6-A41A-DD225C89A0D8}" type="datetimeFigureOut">
              <a:rPr lang="pt-BR" smtClean="0"/>
              <a:t>15/09/2025</a:t>
            </a:fld>
            <a:endParaRPr lang="pt-BR"/>
          </a:p>
        </p:txBody>
      </p:sp>
      <p:sp>
        <p:nvSpPr>
          <p:cNvPr id="5" name="Espaço Reservado para Rodapé 4">
            <a:extLst>
              <a:ext uri="{FF2B5EF4-FFF2-40B4-BE49-F238E27FC236}">
                <a16:creationId xmlns:a16="http://schemas.microsoft.com/office/drawing/2014/main" id="{48610A59-B7CD-CFE5-D3FE-4BC9C8EC55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B16A938-0113-E060-BE14-4406F23003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CA9F9B-D593-44B0-8A6B-DC463E2A8B95}" type="slidenum">
              <a:rPr lang="pt-BR" smtClean="0"/>
              <a:t>‹nº›</a:t>
            </a:fld>
            <a:endParaRPr lang="pt-BR"/>
          </a:p>
        </p:txBody>
      </p:sp>
    </p:spTree>
    <p:extLst>
      <p:ext uri="{BB962C8B-B14F-4D97-AF65-F5344CB8AC3E}">
        <p14:creationId xmlns:p14="http://schemas.microsoft.com/office/powerpoint/2010/main" val="4072860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image" Target="../media/image51.jpg"/></Relationships>
</file>

<file path=ppt/slides/_rels/slide2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image" Target="../media/image63.jpg"/><Relationship Id="rId1" Type="http://schemas.openxmlformats.org/officeDocument/2006/relationships/slideLayout" Target="../slideLayouts/slideLayout1.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image" Target="../media/image74.jpg"/><Relationship Id="rId1" Type="http://schemas.openxmlformats.org/officeDocument/2006/relationships/slideLayout" Target="../slideLayouts/slideLayout1.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3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xml"/><Relationship Id="rId5" Type="http://schemas.openxmlformats.org/officeDocument/2006/relationships/image" Target="../media/image85.jpg"/><Relationship Id="rId4" Type="http://schemas.openxmlformats.org/officeDocument/2006/relationships/image" Target="../media/image84.jpg"/></Relationships>
</file>

<file path=ppt/slides/_rels/slide3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88.jpg"/></Relationships>
</file>

<file path=ppt/slides/_rels/slide3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4.jpg"/><Relationship Id="rId7" Type="http://schemas.openxmlformats.org/officeDocument/2006/relationships/image" Target="../media/image98.jpg"/><Relationship Id="rId2" Type="http://schemas.openxmlformats.org/officeDocument/2006/relationships/image" Target="../media/image93.jpg"/><Relationship Id="rId1" Type="http://schemas.openxmlformats.org/officeDocument/2006/relationships/slideLayout" Target="../slideLayouts/slideLayout1.xml"/><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jpg"/><Relationship Id="rId10" Type="http://schemas.openxmlformats.org/officeDocument/2006/relationships/image" Target="../media/image101.jpg"/><Relationship Id="rId4" Type="http://schemas.openxmlformats.org/officeDocument/2006/relationships/image" Target="../media/image95.jpg"/><Relationship Id="rId9" Type="http://schemas.openxmlformats.org/officeDocument/2006/relationships/image" Target="../media/image100.jpg"/></Relationships>
</file>

<file path=ppt/slides/_rels/slide3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1.xml"/><Relationship Id="rId5" Type="http://schemas.openxmlformats.org/officeDocument/2006/relationships/image" Target="../media/image106.jpg"/><Relationship Id="rId4" Type="http://schemas.openxmlformats.org/officeDocument/2006/relationships/image" Target="../media/image105.jpg"/></Relationships>
</file>

<file path=ppt/slides/_rels/slide39.xml.rels><?xml version="1.0" encoding="UTF-8" standalone="yes"?>
<Relationships xmlns="http://schemas.openxmlformats.org/package/2006/relationships"><Relationship Id="rId2" Type="http://schemas.openxmlformats.org/officeDocument/2006/relationships/image" Target="../media/image107.bin"/><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61F78915-8030-7960-9C8F-D4C226D899DC}"/>
              </a:ext>
            </a:extLst>
          </p:cNvPr>
          <p:cNvSpPr txBox="1"/>
          <p:nvPr/>
        </p:nvSpPr>
        <p:spPr>
          <a:xfrm>
            <a:off x="1593641" y="3598388"/>
            <a:ext cx="9004718" cy="646331"/>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sz="3600" dirty="0"/>
              <a:t>AUGUST 22-30, 2026</a:t>
            </a:r>
            <a:endParaRPr lang="pt-BR" sz="3600" dirty="0"/>
          </a:p>
        </p:txBody>
      </p:sp>
      <p:pic>
        <p:nvPicPr>
          <p:cNvPr id="7" name="Imagem 6">
            <a:extLst>
              <a:ext uri="{FF2B5EF4-FFF2-40B4-BE49-F238E27FC236}">
                <a16:creationId xmlns:a16="http://schemas.microsoft.com/office/drawing/2014/main" id="{5B875994-1CB4-CAEA-7DFA-41F343316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040" y="288272"/>
            <a:ext cx="3107921" cy="3107921"/>
          </a:xfrm>
          <a:prstGeom prst="rect">
            <a:avLst/>
          </a:prstGeom>
        </p:spPr>
      </p:pic>
      <p:sp>
        <p:nvSpPr>
          <p:cNvPr id="6" name="CaixaDeTexto 5">
            <a:extLst>
              <a:ext uri="{FF2B5EF4-FFF2-40B4-BE49-F238E27FC236}">
                <a16:creationId xmlns:a16="http://schemas.microsoft.com/office/drawing/2014/main" id="{4AE1E7C5-DC8B-220F-9005-ADD6AC5AAA8C}"/>
              </a:ext>
            </a:extLst>
          </p:cNvPr>
          <p:cNvSpPr txBox="1"/>
          <p:nvPr/>
        </p:nvSpPr>
        <p:spPr>
          <a:xfrm>
            <a:off x="640858" y="4671573"/>
            <a:ext cx="11019042" cy="1692771"/>
          </a:xfrm>
          <a:prstGeom prst="rect">
            <a:avLst/>
          </a:prstGeom>
          <a:noFill/>
        </p:spPr>
        <p:txBody>
          <a:bodyPr wrap="none" rtlCol="0">
            <a:spAutoFit/>
          </a:bodyPr>
          <a:lstStyle/>
          <a:p>
            <a:pPr algn="ctr">
              <a:buNone/>
            </a:pPr>
            <a:r>
              <a:rPr lang="en-US" sz="2400" b="1" dirty="0">
                <a:ln>
                  <a:solidFill>
                    <a:schemeClr val="accent2">
                      <a:lumMod val="75000"/>
                    </a:schemeClr>
                  </a:solidFill>
                </a:ln>
                <a:solidFill>
                  <a:schemeClr val="accent1"/>
                </a:solidFill>
                <a:effectLst/>
                <a:latin typeface="Castellar" panose="020A0402060406010301" pitchFamily="18" charset="0"/>
                <a:ea typeface="Calibri" panose="020F0502020204030204" pitchFamily="34" charset="0"/>
              </a:rPr>
              <a:t>INSTITUTE OF GEOGRAPHY AND MILITARY HISTORY OF BRAZIL</a:t>
            </a:r>
            <a:endParaRPr lang="pt-BR" sz="2400" dirty="0">
              <a:ln>
                <a:solidFill>
                  <a:schemeClr val="accent2">
                    <a:lumMod val="75000"/>
                  </a:schemeClr>
                </a:solidFill>
              </a:ln>
              <a:solidFill>
                <a:schemeClr val="accent1"/>
              </a:solidFill>
              <a:effectLst/>
              <a:latin typeface="Castellar" panose="020A0402060406010301" pitchFamily="18" charset="0"/>
              <a:ea typeface="Calibri" panose="020F0502020204030204" pitchFamily="34" charset="0"/>
            </a:endParaRPr>
          </a:p>
          <a:p>
            <a:pPr algn="ctr">
              <a:buNone/>
            </a:pPr>
            <a:r>
              <a:rPr lang="en-US" sz="800" dirty="0">
                <a:ln>
                  <a:solidFill>
                    <a:schemeClr val="accent2">
                      <a:lumMod val="75000"/>
                    </a:schemeClr>
                  </a:solidFill>
                </a:ln>
                <a:solidFill>
                  <a:schemeClr val="accent1"/>
                </a:solidFill>
                <a:effectLst/>
                <a:latin typeface="Times New Roman" panose="02020603050405020304" pitchFamily="18" charset="0"/>
                <a:ea typeface="Calibri" panose="020F0502020204030204" pitchFamily="34" charset="0"/>
              </a:rPr>
              <a:t> </a:t>
            </a:r>
            <a:endParaRPr lang="pt-BR" sz="800" dirty="0">
              <a:ln>
                <a:solidFill>
                  <a:schemeClr val="accent2">
                    <a:lumMod val="75000"/>
                  </a:schemeClr>
                </a:solidFill>
              </a:ln>
              <a:solidFill>
                <a:schemeClr val="accent1"/>
              </a:solidFill>
              <a:effectLst/>
              <a:latin typeface="Times New Roman" panose="02020603050405020304" pitchFamily="18" charset="0"/>
              <a:ea typeface="Calibri" panose="020F0502020204030204" pitchFamily="34" charset="0"/>
            </a:endParaRPr>
          </a:p>
          <a:p>
            <a:pPr algn="ctr">
              <a:buNone/>
            </a:pPr>
            <a:r>
              <a:rPr lang="en-US" sz="2000" dirty="0">
                <a:ln>
                  <a:solidFill>
                    <a:schemeClr val="accent2">
                      <a:lumMod val="75000"/>
                    </a:schemeClr>
                  </a:solidFill>
                </a:ln>
                <a:solidFill>
                  <a:schemeClr val="accent1"/>
                </a:solidFill>
                <a:effectLst/>
                <a:latin typeface="Times New Roman" panose="02020603050405020304" pitchFamily="18" charset="0"/>
                <a:ea typeface="Calibri" panose="020F0502020204030204" pitchFamily="34" charset="0"/>
              </a:rPr>
              <a:t>ESTABLISHED ON NOVEMBER  7TH, 1936</a:t>
            </a:r>
          </a:p>
          <a:p>
            <a:pPr algn="ctr">
              <a:buNone/>
            </a:pPr>
            <a:endParaRPr lang="en-US" sz="600" dirty="0">
              <a:ln>
                <a:solidFill>
                  <a:schemeClr val="accent2">
                    <a:lumMod val="75000"/>
                  </a:schemeClr>
                </a:solidFill>
              </a:ln>
              <a:solidFill>
                <a:schemeClr val="accent1"/>
              </a:solidFill>
              <a:effectLst/>
              <a:latin typeface="Times New Roman" panose="02020603050405020304" pitchFamily="18" charset="0"/>
              <a:ea typeface="Calibri" panose="020F0502020204030204" pitchFamily="34" charset="0"/>
            </a:endParaRPr>
          </a:p>
          <a:p>
            <a:pPr algn="ctr">
              <a:buNone/>
            </a:pPr>
            <a:r>
              <a:rPr lang="en-US" sz="2000" dirty="0">
                <a:ln>
                  <a:solidFill>
                    <a:schemeClr val="accent2">
                      <a:lumMod val="75000"/>
                    </a:schemeClr>
                  </a:solidFill>
                </a:ln>
                <a:solidFill>
                  <a:schemeClr val="accent1"/>
                </a:solidFill>
                <a:effectLst/>
                <a:latin typeface="Times New Roman" panose="02020603050405020304" pitchFamily="18" charset="0"/>
                <a:ea typeface="Calibri" panose="020F0502020204030204" pitchFamily="34" charset="0"/>
              </a:rPr>
              <a:t>AFFILIATED TO THE INTERNATIONAL COMMISSION OF MILITARY HISTORY (CIHM - ICMH)</a:t>
            </a:r>
            <a:endParaRPr lang="pt-BR" sz="2000" dirty="0">
              <a:ln>
                <a:solidFill>
                  <a:schemeClr val="accent2">
                    <a:lumMod val="75000"/>
                  </a:schemeClr>
                </a:solidFill>
              </a:ln>
              <a:solidFill>
                <a:schemeClr val="accent1"/>
              </a:solidFill>
              <a:effectLst/>
              <a:latin typeface="Times New Roman" panose="02020603050405020304" pitchFamily="18" charset="0"/>
              <a:ea typeface="Calibri" panose="020F0502020204030204" pitchFamily="34" charset="0"/>
            </a:endParaRPr>
          </a:p>
          <a:p>
            <a:pPr algn="ctr">
              <a:buNone/>
            </a:pPr>
            <a:r>
              <a:rPr lang="en-US" sz="600" dirty="0">
                <a:ln>
                  <a:solidFill>
                    <a:schemeClr val="accent2">
                      <a:lumMod val="75000"/>
                    </a:schemeClr>
                  </a:solidFill>
                </a:ln>
                <a:solidFill>
                  <a:schemeClr val="accent1"/>
                </a:solidFill>
                <a:effectLst/>
                <a:latin typeface="Times New Roman" panose="02020603050405020304" pitchFamily="18" charset="0"/>
                <a:ea typeface="Calibri" panose="020F0502020204030204" pitchFamily="34" charset="0"/>
              </a:rPr>
              <a:t> </a:t>
            </a:r>
            <a:endParaRPr lang="pt-BR" sz="600" dirty="0">
              <a:ln>
                <a:solidFill>
                  <a:schemeClr val="accent2">
                    <a:lumMod val="75000"/>
                  </a:schemeClr>
                </a:solidFill>
              </a:ln>
              <a:solidFill>
                <a:schemeClr val="accent1"/>
              </a:solidFill>
              <a:effectLst/>
              <a:latin typeface="Times New Roman" panose="02020603050405020304" pitchFamily="18" charset="0"/>
              <a:ea typeface="Calibri" panose="020F0502020204030204" pitchFamily="34" charset="0"/>
            </a:endParaRPr>
          </a:p>
          <a:p>
            <a:pPr algn="ctr"/>
            <a:r>
              <a:rPr lang="en-US" sz="2000" b="1" i="1" dirty="0">
                <a:ln>
                  <a:solidFill>
                    <a:schemeClr val="accent2">
                      <a:lumMod val="75000"/>
                    </a:schemeClr>
                  </a:solidFill>
                </a:ln>
                <a:solidFill>
                  <a:schemeClr val="accent1"/>
                </a:solidFill>
                <a:effectLst/>
                <a:latin typeface="Times New Roman" panose="02020603050405020304" pitchFamily="18" charset="0"/>
                <a:ea typeface="Calibri" panose="020F0502020204030204" pitchFamily="34" charset="0"/>
              </a:rPr>
              <a:t>The Home of Brazilian Military History</a:t>
            </a:r>
            <a:endParaRPr lang="pt-BR" sz="2000" dirty="0">
              <a:ln>
                <a:solidFill>
                  <a:schemeClr val="accent2">
                    <a:lumMod val="75000"/>
                  </a:schemeClr>
                </a:solidFill>
              </a:ln>
              <a:solidFill>
                <a:schemeClr val="accent1"/>
              </a:solidFill>
            </a:endParaRPr>
          </a:p>
        </p:txBody>
      </p:sp>
    </p:spTree>
    <p:extLst>
      <p:ext uri="{BB962C8B-B14F-4D97-AF65-F5344CB8AC3E}">
        <p14:creationId xmlns:p14="http://schemas.microsoft.com/office/powerpoint/2010/main" val="1900635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A28BC-78EB-8AC6-7A80-0B199E9FA455}"/>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840718A6-85B9-146C-867D-3DD6916BA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5" y="0"/>
            <a:ext cx="6903467" cy="6858000"/>
          </a:xfrm>
          <a:prstGeom prst="rect">
            <a:avLst/>
          </a:prstGeom>
        </p:spPr>
      </p:pic>
      <p:sp>
        <p:nvSpPr>
          <p:cNvPr id="6" name="Texto Explicativo: Linha 5">
            <a:extLst>
              <a:ext uri="{FF2B5EF4-FFF2-40B4-BE49-F238E27FC236}">
                <a16:creationId xmlns:a16="http://schemas.microsoft.com/office/drawing/2014/main" id="{FC32568E-29DA-C07D-A5ED-DCF2F201A30C}"/>
              </a:ext>
            </a:extLst>
          </p:cNvPr>
          <p:cNvSpPr/>
          <p:nvPr/>
        </p:nvSpPr>
        <p:spPr>
          <a:xfrm>
            <a:off x="109618" y="3907767"/>
            <a:ext cx="1518249" cy="302097"/>
          </a:xfrm>
          <a:prstGeom prst="borderCallout1">
            <a:avLst>
              <a:gd name="adj1" fmla="val 48319"/>
              <a:gd name="adj2" fmla="val 100158"/>
              <a:gd name="adj3" fmla="val 370116"/>
              <a:gd name="adj4" fmla="val 257712"/>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rgbClr val="FFC000"/>
                </a:solidFill>
                <a:latin typeface="Tahoma" panose="020B0604030504040204" pitchFamily="34" charset="0"/>
                <a:ea typeface="Tahoma" panose="020B0604030504040204" pitchFamily="34" charset="0"/>
                <a:cs typeface="Tahoma" panose="020B0604030504040204" pitchFamily="34" charset="0"/>
              </a:rPr>
              <a:t>Foz do Iguaçu</a:t>
            </a:r>
          </a:p>
        </p:txBody>
      </p:sp>
      <p:sp>
        <p:nvSpPr>
          <p:cNvPr id="8" name="CaixaDeTexto 7">
            <a:extLst>
              <a:ext uri="{FF2B5EF4-FFF2-40B4-BE49-F238E27FC236}">
                <a16:creationId xmlns:a16="http://schemas.microsoft.com/office/drawing/2014/main" id="{8ABB6154-B750-BA11-7488-0EE6F8C2DBFE}"/>
              </a:ext>
            </a:extLst>
          </p:cNvPr>
          <p:cNvSpPr txBox="1"/>
          <p:nvPr/>
        </p:nvSpPr>
        <p:spPr>
          <a:xfrm>
            <a:off x="7100090" y="767877"/>
            <a:ext cx="3431004" cy="400110"/>
          </a:xfrm>
          <a:prstGeom prst="rect">
            <a:avLst/>
          </a:prstGeom>
          <a:noFill/>
        </p:spPr>
        <p:txBody>
          <a:bodyPr wrap="none" rtlCol="0">
            <a:spAutoFit/>
          </a:bodyPr>
          <a:lstStyle/>
          <a:p>
            <a:r>
              <a:rPr lang="pt-BR" sz="2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CURRENT</a:t>
            </a:r>
            <a:r>
              <a:rPr lang="pt-BR" sz="2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(TODAY) </a:t>
            </a:r>
            <a:r>
              <a:rPr lang="pt-BR" sz="2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FLIGHTS</a:t>
            </a:r>
            <a:endParaRPr lang="pt-BR" sz="2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CaixaDeTexto 10">
            <a:extLst>
              <a:ext uri="{FF2B5EF4-FFF2-40B4-BE49-F238E27FC236}">
                <a16:creationId xmlns:a16="http://schemas.microsoft.com/office/drawing/2014/main" id="{0659FD9A-13FA-E68B-DB59-9D22C1474374}"/>
              </a:ext>
            </a:extLst>
          </p:cNvPr>
          <p:cNvSpPr txBox="1"/>
          <p:nvPr/>
        </p:nvSpPr>
        <p:spPr>
          <a:xfrm>
            <a:off x="7100090" y="1951998"/>
            <a:ext cx="2417650" cy="400110"/>
          </a:xfrm>
          <a:prstGeom prst="rect">
            <a:avLst/>
          </a:prstGeom>
          <a:noFill/>
        </p:spPr>
        <p:txBody>
          <a:bodyPr wrap="none" rtlCol="0">
            <a:spAutoFit/>
          </a:bodyPr>
          <a:lstStyle/>
          <a:p>
            <a:r>
              <a:rPr lang="pt-BR" sz="2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PLANNED</a:t>
            </a:r>
            <a:r>
              <a:rPr lang="pt-BR" sz="2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pt-BR" sz="2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FLIGHTS</a:t>
            </a:r>
            <a:endParaRPr lang="pt-BR" sz="2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3" name="Conector reto 12">
            <a:extLst>
              <a:ext uri="{FF2B5EF4-FFF2-40B4-BE49-F238E27FC236}">
                <a16:creationId xmlns:a16="http://schemas.microsoft.com/office/drawing/2014/main" id="{96A93A8A-384B-45AE-657F-3F4198C67FD6}"/>
              </a:ext>
            </a:extLst>
          </p:cNvPr>
          <p:cNvCxnSpPr>
            <a:cxnSpLocks/>
          </p:cNvCxnSpPr>
          <p:nvPr/>
        </p:nvCxnSpPr>
        <p:spPr>
          <a:xfrm>
            <a:off x="7790688" y="1354127"/>
            <a:ext cx="2596896" cy="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15" name="Conector reto 14">
            <a:extLst>
              <a:ext uri="{FF2B5EF4-FFF2-40B4-BE49-F238E27FC236}">
                <a16:creationId xmlns:a16="http://schemas.microsoft.com/office/drawing/2014/main" id="{3A4427F7-E4EC-648D-D2AC-D90829BAD0BF}"/>
              </a:ext>
            </a:extLst>
          </p:cNvPr>
          <p:cNvCxnSpPr>
            <a:cxnSpLocks/>
          </p:cNvCxnSpPr>
          <p:nvPr/>
        </p:nvCxnSpPr>
        <p:spPr>
          <a:xfrm>
            <a:off x="7790688" y="2536985"/>
            <a:ext cx="2596896"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6" name="Conector reto 15">
            <a:extLst>
              <a:ext uri="{FF2B5EF4-FFF2-40B4-BE49-F238E27FC236}">
                <a16:creationId xmlns:a16="http://schemas.microsoft.com/office/drawing/2014/main" id="{87DCAD6C-0EC0-2AE6-75E6-71108B02E659}"/>
              </a:ext>
            </a:extLst>
          </p:cNvPr>
          <p:cNvCxnSpPr>
            <a:cxnSpLocks/>
          </p:cNvCxnSpPr>
          <p:nvPr/>
        </p:nvCxnSpPr>
        <p:spPr>
          <a:xfrm flipV="1">
            <a:off x="1987299" y="5072330"/>
            <a:ext cx="2012815" cy="1101309"/>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14701791-5013-DB93-E88E-C69E6223CA4C}"/>
              </a:ext>
            </a:extLst>
          </p:cNvPr>
          <p:cNvCxnSpPr>
            <a:cxnSpLocks/>
          </p:cNvCxnSpPr>
          <p:nvPr/>
        </p:nvCxnSpPr>
        <p:spPr>
          <a:xfrm flipV="1">
            <a:off x="4103630" y="2743200"/>
            <a:ext cx="2355024" cy="227737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2" name="Conector reto 21">
            <a:extLst>
              <a:ext uri="{FF2B5EF4-FFF2-40B4-BE49-F238E27FC236}">
                <a16:creationId xmlns:a16="http://schemas.microsoft.com/office/drawing/2014/main" id="{34FF3401-3B00-EB77-5FCB-C3193A3D133C}"/>
              </a:ext>
            </a:extLst>
          </p:cNvPr>
          <p:cNvCxnSpPr>
            <a:cxnSpLocks/>
          </p:cNvCxnSpPr>
          <p:nvPr/>
        </p:nvCxnSpPr>
        <p:spPr>
          <a:xfrm flipV="1">
            <a:off x="4090696" y="4295956"/>
            <a:ext cx="1207698" cy="724615"/>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id="{C3DD1642-4D47-639F-B0E2-6F05370B81D9}"/>
              </a:ext>
            </a:extLst>
          </p:cNvPr>
          <p:cNvCxnSpPr>
            <a:cxnSpLocks/>
          </p:cNvCxnSpPr>
          <p:nvPr/>
        </p:nvCxnSpPr>
        <p:spPr>
          <a:xfrm flipV="1">
            <a:off x="4082071" y="4753154"/>
            <a:ext cx="901467" cy="276042"/>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28" name="Texto Explicativo: Linha 27">
            <a:extLst>
              <a:ext uri="{FF2B5EF4-FFF2-40B4-BE49-F238E27FC236}">
                <a16:creationId xmlns:a16="http://schemas.microsoft.com/office/drawing/2014/main" id="{2C231443-BC50-AA72-BA20-68CD83E2FCEB}"/>
              </a:ext>
            </a:extLst>
          </p:cNvPr>
          <p:cNvSpPr/>
          <p:nvPr/>
        </p:nvSpPr>
        <p:spPr>
          <a:xfrm>
            <a:off x="8438583" y="4306627"/>
            <a:ext cx="2742276" cy="1385973"/>
          </a:xfrm>
          <a:prstGeom prst="borderCallout1">
            <a:avLst>
              <a:gd name="adj1" fmla="val 49750"/>
              <a:gd name="adj2" fmla="val -658"/>
              <a:gd name="adj3" fmla="val 33203"/>
              <a:gd name="adj4" fmla="val -124128"/>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rgbClr val="FFC000"/>
                </a:solidFill>
                <a:latin typeface="Tahoma" panose="020B0604030504040204" pitchFamily="34" charset="0"/>
                <a:ea typeface="Tahoma" panose="020B0604030504040204" pitchFamily="34" charset="0"/>
                <a:cs typeface="Tahoma" panose="020B0604030504040204" pitchFamily="34" charset="0"/>
              </a:rPr>
              <a:t>SÃO PAULO, 3 </a:t>
            </a:r>
            <a:r>
              <a:rPr lang="pt-BR" sz="1600" b="1" dirty="0" err="1">
                <a:solidFill>
                  <a:srgbClr val="FFC000"/>
                </a:solidFill>
                <a:latin typeface="Tahoma" panose="020B0604030504040204" pitchFamily="34" charset="0"/>
                <a:ea typeface="Tahoma" panose="020B0604030504040204" pitchFamily="34" charset="0"/>
                <a:cs typeface="Tahoma" panose="020B0604030504040204" pitchFamily="34" charset="0"/>
              </a:rPr>
              <a:t>airports</a:t>
            </a:r>
            <a:r>
              <a:rPr lang="pt-BR" sz="1600" b="1" dirty="0">
                <a:solidFill>
                  <a:srgbClr val="FFC000"/>
                </a:solidFill>
                <a:latin typeface="Tahoma" panose="020B0604030504040204" pitchFamily="34" charset="0"/>
                <a:ea typeface="Tahoma" panose="020B0604030504040204" pitchFamily="34" charset="0"/>
                <a:cs typeface="Tahoma" panose="020B0604030504040204" pitchFamily="34" charset="0"/>
              </a:rPr>
              <a:t>:</a:t>
            </a:r>
          </a:p>
          <a:p>
            <a:endParaRPr lang="pt-BR" sz="4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algn="ctr"/>
            <a:r>
              <a:rPr lang="pt-BR" sz="1600" b="1" dirty="0">
                <a:solidFill>
                  <a:srgbClr val="FFC000"/>
                </a:solidFill>
                <a:latin typeface="Tahoma" panose="020B0604030504040204" pitchFamily="34" charset="0"/>
                <a:ea typeface="Tahoma" panose="020B0604030504040204" pitchFamily="34" charset="0"/>
                <a:cs typeface="Tahoma" panose="020B0604030504040204" pitchFamily="34" charset="0"/>
              </a:rPr>
              <a:t>Guarulhos (</a:t>
            </a:r>
            <a:r>
              <a:rPr lang="pt-BR" sz="1600" b="1" dirty="0" err="1">
                <a:solidFill>
                  <a:srgbClr val="FFC000"/>
                </a:solidFill>
                <a:latin typeface="Tahoma" panose="020B0604030504040204" pitchFamily="34" charset="0"/>
                <a:ea typeface="Tahoma" panose="020B0604030504040204" pitchFamily="34" charset="0"/>
                <a:cs typeface="Tahoma" panose="020B0604030504040204" pitchFamily="34" charset="0"/>
              </a:rPr>
              <a:t>GRU</a:t>
            </a:r>
            <a:r>
              <a:rPr lang="pt-BR" sz="1600" b="1" dirty="0">
                <a:solidFill>
                  <a:srgbClr val="FFC000"/>
                </a:solidFill>
                <a:latin typeface="Tahoma" panose="020B0604030504040204" pitchFamily="34" charset="0"/>
                <a:ea typeface="Tahoma" panose="020B0604030504040204" pitchFamily="34" charset="0"/>
                <a:cs typeface="Tahoma" panose="020B0604030504040204" pitchFamily="34" charset="0"/>
              </a:rPr>
              <a:t>)</a:t>
            </a:r>
          </a:p>
          <a:p>
            <a:pPr algn="ctr"/>
            <a:r>
              <a:rPr lang="pt-BR" sz="1600" b="1" dirty="0">
                <a:solidFill>
                  <a:srgbClr val="FFC000"/>
                </a:solidFill>
                <a:latin typeface="Tahoma" panose="020B0604030504040204" pitchFamily="34" charset="0"/>
                <a:ea typeface="Tahoma" panose="020B0604030504040204" pitchFamily="34" charset="0"/>
                <a:cs typeface="Tahoma" panose="020B0604030504040204" pitchFamily="34" charset="0"/>
              </a:rPr>
              <a:t>Viracopos (VCP)</a:t>
            </a:r>
          </a:p>
          <a:p>
            <a:pPr algn="ctr"/>
            <a:r>
              <a:rPr lang="pt-BR" sz="1600" b="1" dirty="0">
                <a:solidFill>
                  <a:srgbClr val="FFC000"/>
                </a:solidFill>
                <a:latin typeface="Tahoma" panose="020B0604030504040204" pitchFamily="34" charset="0"/>
                <a:ea typeface="Tahoma" panose="020B0604030504040204" pitchFamily="34" charset="0"/>
                <a:cs typeface="Tahoma" panose="020B0604030504040204" pitchFamily="34" charset="0"/>
              </a:rPr>
              <a:t>Congonhas (</a:t>
            </a:r>
            <a:r>
              <a:rPr lang="pt-BR" sz="1600" b="1" dirty="0" err="1">
                <a:solidFill>
                  <a:srgbClr val="FFC000"/>
                </a:solidFill>
                <a:latin typeface="Tahoma" panose="020B0604030504040204" pitchFamily="34" charset="0"/>
                <a:ea typeface="Tahoma" panose="020B0604030504040204" pitchFamily="34" charset="0"/>
                <a:cs typeface="Tahoma" panose="020B0604030504040204" pitchFamily="34" charset="0"/>
              </a:rPr>
              <a:t>CGH</a:t>
            </a:r>
            <a:r>
              <a:rPr lang="pt-BR" sz="1600" b="1" dirty="0">
                <a:solidFill>
                  <a:srgbClr val="FFC000"/>
                </a:solidFill>
                <a:latin typeface="Tahoma" panose="020B0604030504040204" pitchFamily="34" charset="0"/>
                <a:ea typeface="Tahoma" panose="020B0604030504040204" pitchFamily="34" charset="0"/>
                <a:cs typeface="Tahoma" panose="020B0604030504040204" pitchFamily="34" charset="0"/>
              </a:rPr>
              <a:t>)</a:t>
            </a:r>
          </a:p>
        </p:txBody>
      </p:sp>
      <p:cxnSp>
        <p:nvCxnSpPr>
          <p:cNvPr id="29" name="Conector reto 28">
            <a:extLst>
              <a:ext uri="{FF2B5EF4-FFF2-40B4-BE49-F238E27FC236}">
                <a16:creationId xmlns:a16="http://schemas.microsoft.com/office/drawing/2014/main" id="{621F0093-C03F-B97F-87B9-0A139E47EEA3}"/>
              </a:ext>
            </a:extLst>
          </p:cNvPr>
          <p:cNvCxnSpPr>
            <a:cxnSpLocks/>
          </p:cNvCxnSpPr>
          <p:nvPr/>
        </p:nvCxnSpPr>
        <p:spPr>
          <a:xfrm>
            <a:off x="4082071" y="5029196"/>
            <a:ext cx="556411" cy="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a16="http://schemas.microsoft.com/office/drawing/2014/main" id="{59DE218A-A401-6682-0686-F2D4A486B103}"/>
              </a:ext>
            </a:extLst>
          </p:cNvPr>
          <p:cNvCxnSpPr>
            <a:cxnSpLocks/>
          </p:cNvCxnSpPr>
          <p:nvPr/>
        </p:nvCxnSpPr>
        <p:spPr>
          <a:xfrm>
            <a:off x="4040385" y="5020571"/>
            <a:ext cx="677919" cy="395825"/>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33" name="Conector reto 32">
            <a:extLst>
              <a:ext uri="{FF2B5EF4-FFF2-40B4-BE49-F238E27FC236}">
                <a16:creationId xmlns:a16="http://schemas.microsoft.com/office/drawing/2014/main" id="{B63DA720-052B-A7A7-1A82-8B0DF41D9195}"/>
              </a:ext>
            </a:extLst>
          </p:cNvPr>
          <p:cNvCxnSpPr>
            <a:cxnSpLocks/>
          </p:cNvCxnSpPr>
          <p:nvPr/>
        </p:nvCxnSpPr>
        <p:spPr>
          <a:xfrm>
            <a:off x="4082071" y="5043575"/>
            <a:ext cx="358003" cy="667113"/>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39" name="Conector reto 38">
            <a:extLst>
              <a:ext uri="{FF2B5EF4-FFF2-40B4-BE49-F238E27FC236}">
                <a16:creationId xmlns:a16="http://schemas.microsoft.com/office/drawing/2014/main" id="{AE16D9AF-FD58-C2ED-1C08-E3F1DBB8A593}"/>
              </a:ext>
            </a:extLst>
          </p:cNvPr>
          <p:cNvCxnSpPr>
            <a:cxnSpLocks/>
          </p:cNvCxnSpPr>
          <p:nvPr/>
        </p:nvCxnSpPr>
        <p:spPr>
          <a:xfrm flipH="1">
            <a:off x="3793092" y="5043574"/>
            <a:ext cx="280352" cy="131409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1" name="Conector reto 40">
            <a:extLst>
              <a:ext uri="{FF2B5EF4-FFF2-40B4-BE49-F238E27FC236}">
                <a16:creationId xmlns:a16="http://schemas.microsoft.com/office/drawing/2014/main" id="{9D4E2E54-0D0C-4EA4-2013-158FFD049693}"/>
              </a:ext>
            </a:extLst>
          </p:cNvPr>
          <p:cNvCxnSpPr>
            <a:cxnSpLocks/>
            <a:endCxn id="7" idx="1"/>
          </p:cNvCxnSpPr>
          <p:nvPr/>
        </p:nvCxnSpPr>
        <p:spPr>
          <a:xfrm>
            <a:off x="1210929" y="3257914"/>
            <a:ext cx="2804345" cy="172605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 name="Arco 1">
            <a:extLst>
              <a:ext uri="{FF2B5EF4-FFF2-40B4-BE49-F238E27FC236}">
                <a16:creationId xmlns:a16="http://schemas.microsoft.com/office/drawing/2014/main" id="{5CB4F422-B2C6-C396-7C02-1CC3C78888F5}"/>
              </a:ext>
            </a:extLst>
          </p:cNvPr>
          <p:cNvSpPr/>
          <p:nvPr/>
        </p:nvSpPr>
        <p:spPr>
          <a:xfrm rot="17510713">
            <a:off x="3785320" y="3408208"/>
            <a:ext cx="1848192" cy="1874687"/>
          </a:xfrm>
          <a:prstGeom prst="arc">
            <a:avLst>
              <a:gd name="adj1" fmla="val 4943427"/>
              <a:gd name="adj2" fmla="val 12267194"/>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1" name="CaixaDeTexto 20">
            <a:extLst>
              <a:ext uri="{FF2B5EF4-FFF2-40B4-BE49-F238E27FC236}">
                <a16:creationId xmlns:a16="http://schemas.microsoft.com/office/drawing/2014/main" id="{D665CFA2-DE5C-D280-C705-D93AE58C1D61}"/>
              </a:ext>
            </a:extLst>
          </p:cNvPr>
          <p:cNvSpPr txBox="1"/>
          <p:nvPr/>
        </p:nvSpPr>
        <p:spPr>
          <a:xfrm>
            <a:off x="6930971" y="185456"/>
            <a:ext cx="5056212" cy="461665"/>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sz="2400" dirty="0">
                <a:solidFill>
                  <a:srgbClr val="FF0000"/>
                </a:solidFill>
              </a:rPr>
              <a:t>ARRIVING AT FOZ DO IGUAÇU</a:t>
            </a:r>
          </a:p>
        </p:txBody>
      </p:sp>
      <p:sp>
        <p:nvSpPr>
          <p:cNvPr id="7" name="Fluxograma: Conector 6">
            <a:extLst>
              <a:ext uri="{FF2B5EF4-FFF2-40B4-BE49-F238E27FC236}">
                <a16:creationId xmlns:a16="http://schemas.microsoft.com/office/drawing/2014/main" id="{7A0B7DF7-B9D3-1CE3-D0E9-0A1FEE2F3AE0}"/>
              </a:ext>
            </a:extLst>
          </p:cNvPr>
          <p:cNvSpPr/>
          <p:nvPr/>
        </p:nvSpPr>
        <p:spPr>
          <a:xfrm>
            <a:off x="4000114" y="4968813"/>
            <a:ext cx="103517" cy="103517"/>
          </a:xfrm>
          <a:prstGeom prst="flowChartConnector">
            <a:avLst/>
          </a:prstGeom>
          <a:solidFill>
            <a:srgbClr val="FF0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3" name="Conector reto 22">
            <a:extLst>
              <a:ext uri="{FF2B5EF4-FFF2-40B4-BE49-F238E27FC236}">
                <a16:creationId xmlns:a16="http://schemas.microsoft.com/office/drawing/2014/main" id="{4F40C354-53CA-4191-41E8-9247E70346C3}"/>
              </a:ext>
            </a:extLst>
          </p:cNvPr>
          <p:cNvCxnSpPr>
            <a:cxnSpLocks/>
          </p:cNvCxnSpPr>
          <p:nvPr/>
        </p:nvCxnSpPr>
        <p:spPr>
          <a:xfrm flipV="1">
            <a:off x="3504668" y="5072330"/>
            <a:ext cx="544861" cy="1285339"/>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Conector reto 24">
            <a:extLst>
              <a:ext uri="{FF2B5EF4-FFF2-40B4-BE49-F238E27FC236}">
                <a16:creationId xmlns:a16="http://schemas.microsoft.com/office/drawing/2014/main" id="{2D1AAB4F-D81C-6AC5-345E-B2E02F4EE493}"/>
              </a:ext>
            </a:extLst>
          </p:cNvPr>
          <p:cNvCxnSpPr>
            <a:cxnSpLocks/>
          </p:cNvCxnSpPr>
          <p:nvPr/>
        </p:nvCxnSpPr>
        <p:spPr>
          <a:xfrm>
            <a:off x="7795260" y="3695538"/>
            <a:ext cx="2587752"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0" name="CaixaDeTexto 29">
            <a:extLst>
              <a:ext uri="{FF2B5EF4-FFF2-40B4-BE49-F238E27FC236}">
                <a16:creationId xmlns:a16="http://schemas.microsoft.com/office/drawing/2014/main" id="{62E34C9B-71D2-561D-39AE-C123B3791FC2}"/>
              </a:ext>
            </a:extLst>
          </p:cNvPr>
          <p:cNvSpPr txBox="1"/>
          <p:nvPr/>
        </p:nvSpPr>
        <p:spPr>
          <a:xfrm>
            <a:off x="7100090" y="3099679"/>
            <a:ext cx="4926733" cy="400110"/>
          </a:xfrm>
          <a:prstGeom prst="rect">
            <a:avLst/>
          </a:prstGeom>
          <a:noFill/>
        </p:spPr>
        <p:txBody>
          <a:bodyPr wrap="none" rtlCol="0">
            <a:spAutoFit/>
          </a:bodyPr>
          <a:lstStyle/>
          <a:p>
            <a:r>
              <a:rPr lang="pt-BR" sz="2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OPTION</a:t>
            </a:r>
            <a:r>
              <a:rPr lang="pt-BR" sz="2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BUENOS AIRES/PUERTO </a:t>
            </a:r>
            <a:r>
              <a:rPr lang="pt-BR" sz="2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IGUAZU</a:t>
            </a:r>
            <a:endParaRPr lang="pt-BR" sz="2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m 2">
            <a:extLst>
              <a:ext uri="{FF2B5EF4-FFF2-40B4-BE49-F238E27FC236}">
                <a16:creationId xmlns:a16="http://schemas.microsoft.com/office/drawing/2014/main" id="{2A69540D-1C1D-08B3-8277-B1577260C3F6}"/>
              </a:ext>
            </a:extLst>
          </p:cNvPr>
          <p:cNvPicPr>
            <a:picLocks noChangeAspect="1"/>
          </p:cNvPicPr>
          <p:nvPr/>
        </p:nvPicPr>
        <p:blipFill rotWithShape="1">
          <a:blip r:embed="rId3">
            <a:extLst>
              <a:ext uri="{28A0092B-C50C-407E-A947-70E740481C1C}">
                <a14:useLocalDpi xmlns:a14="http://schemas.microsoft.com/office/drawing/2010/main" val="0"/>
              </a:ext>
            </a:extLst>
          </a:blip>
          <a:srcRect r="51569" b="95220"/>
          <a:stretch/>
        </p:blipFill>
        <p:spPr>
          <a:xfrm>
            <a:off x="5867130" y="6147295"/>
            <a:ext cx="6159693" cy="473804"/>
          </a:xfrm>
          <a:prstGeom prst="rect">
            <a:avLst/>
          </a:prstGeom>
        </p:spPr>
      </p:pic>
      <p:cxnSp>
        <p:nvCxnSpPr>
          <p:cNvPr id="4" name="Conector reto 3">
            <a:extLst>
              <a:ext uri="{FF2B5EF4-FFF2-40B4-BE49-F238E27FC236}">
                <a16:creationId xmlns:a16="http://schemas.microsoft.com/office/drawing/2014/main" id="{57CC0F8F-F6DA-582D-5EA0-E54BC7AD232F}"/>
              </a:ext>
            </a:extLst>
          </p:cNvPr>
          <p:cNvCxnSpPr>
            <a:cxnSpLocks/>
          </p:cNvCxnSpPr>
          <p:nvPr/>
        </p:nvCxnSpPr>
        <p:spPr>
          <a:xfrm flipV="1">
            <a:off x="4065538" y="3764132"/>
            <a:ext cx="763914" cy="1249035"/>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353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2DCE2F2-E2B1-4FE6-83DD-5FEF804240AB}"/>
              </a:ext>
            </a:extLst>
          </p:cNvPr>
          <p:cNvSpPr txBox="1"/>
          <p:nvPr/>
        </p:nvSpPr>
        <p:spPr>
          <a:xfrm>
            <a:off x="234696" y="100584"/>
            <a:ext cx="6495288" cy="523220"/>
          </a:xfrm>
          <a:prstGeom prst="rect">
            <a:avLst/>
          </a:prstGeom>
          <a:noFill/>
        </p:spPr>
        <p:txBody>
          <a:bodyPr wrap="square" rtlCol="0">
            <a:spAutoFit/>
          </a:bodyPr>
          <a:lstStyle/>
          <a:p>
            <a:pPr lvl="0"/>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GENERAL THEME AND SUBTHEMES</a:t>
            </a:r>
            <a:endParaRPr lang="pt-BR" sz="2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CaixaDeTexto 2">
            <a:extLst>
              <a:ext uri="{FF2B5EF4-FFF2-40B4-BE49-F238E27FC236}">
                <a16:creationId xmlns:a16="http://schemas.microsoft.com/office/drawing/2014/main" id="{5FCD40AD-D4B3-4A2D-8A24-6ADB4A1BBB7E}"/>
              </a:ext>
            </a:extLst>
          </p:cNvPr>
          <p:cNvSpPr txBox="1"/>
          <p:nvPr/>
        </p:nvSpPr>
        <p:spPr>
          <a:xfrm>
            <a:off x="880871" y="608026"/>
            <a:ext cx="10457223" cy="830997"/>
          </a:xfrm>
          <a:prstGeom prst="rect">
            <a:avLst/>
          </a:prstGeom>
          <a:noFill/>
        </p:spPr>
        <p:txBody>
          <a:bodyPr wrap="none" rtlCol="0">
            <a:spAutoFit/>
          </a:bodyPr>
          <a:lstStyle/>
          <a:p>
            <a:pPr algn="ctr"/>
            <a:r>
              <a:rPr lang="pt-BR" sz="24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51st</a:t>
            </a: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CONGRESS </a:t>
            </a:r>
            <a:r>
              <a:rPr lang="pt-BR" sz="24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OF</a:t>
            </a: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4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INTERNATIONAL</a:t>
            </a: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COMMISSION </a:t>
            </a:r>
            <a:r>
              <a:rPr lang="pt-BR" sz="24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OF</a:t>
            </a: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MILITARY </a:t>
            </a:r>
            <a:r>
              <a:rPr lang="pt-BR" sz="24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HISTORY</a:t>
            </a:r>
            <a:endPar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algn="ct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August 2026, Foz do Iguaçu, </a:t>
            </a:r>
            <a:r>
              <a:rPr lang="pt-BR" sz="24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State</a:t>
            </a: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4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of</a:t>
            </a: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Paraná, </a:t>
            </a:r>
            <a:r>
              <a:rPr lang="pt-BR" sz="24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Brazil</a:t>
            </a: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pt-BR"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CaixaDeTexto 3">
            <a:extLst>
              <a:ext uri="{FF2B5EF4-FFF2-40B4-BE49-F238E27FC236}">
                <a16:creationId xmlns:a16="http://schemas.microsoft.com/office/drawing/2014/main" id="{899C7DB2-9EC7-4A2A-BE48-57C76BC039E8}"/>
              </a:ext>
            </a:extLst>
          </p:cNvPr>
          <p:cNvSpPr txBox="1"/>
          <p:nvPr/>
        </p:nvSpPr>
        <p:spPr>
          <a:xfrm>
            <a:off x="354858" y="1560042"/>
            <a:ext cx="11495766" cy="830997"/>
          </a:xfrm>
          <a:prstGeom prst="rect">
            <a:avLst/>
          </a:prstGeom>
          <a:noFill/>
        </p:spPr>
        <p:txBody>
          <a:bodyPr wrap="square" rtlCol="0">
            <a:spAutoFit/>
          </a:bodyPr>
          <a:lstStyle/>
          <a:p>
            <a:pPr algn="ctr"/>
            <a:r>
              <a:rPr lang="pt-BR" sz="2400" u="sng"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CENTRAL </a:t>
            </a:r>
            <a:r>
              <a:rPr lang="pt-BR" sz="2400" u="sng"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THEME</a:t>
            </a:r>
            <a:endPar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algn="ct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r>
              <a:rPr lang="pt-BR" sz="24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BORDERS</a:t>
            </a: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4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INTEGRATION</a:t>
            </a: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4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AND</a:t>
            </a: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HARMONY </a:t>
            </a:r>
            <a:r>
              <a:rPr lang="pt-BR" sz="2400" i="1"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VERSUS</a:t>
            </a: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4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SEPARATION</a:t>
            </a: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4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AND</a:t>
            </a: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4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CONFLICT</a:t>
            </a:r>
            <a:r>
              <a:rPr lang="pt-BR" sz="24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pt-BR"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CaixaDeTexto 4">
            <a:extLst>
              <a:ext uri="{FF2B5EF4-FFF2-40B4-BE49-F238E27FC236}">
                <a16:creationId xmlns:a16="http://schemas.microsoft.com/office/drawing/2014/main" id="{EB444911-7ACB-4897-A6CB-522D0952AE88}"/>
              </a:ext>
            </a:extLst>
          </p:cNvPr>
          <p:cNvSpPr txBox="1"/>
          <p:nvPr/>
        </p:nvSpPr>
        <p:spPr>
          <a:xfrm>
            <a:off x="137160" y="2438504"/>
            <a:ext cx="11932920" cy="3416320"/>
          </a:xfrm>
          <a:prstGeom prst="rect">
            <a:avLst/>
          </a:prstGeom>
          <a:noFill/>
        </p:spPr>
        <p:txBody>
          <a:bodyPr wrap="square" rtlCol="0">
            <a:spAutoFit/>
          </a:bodyPr>
          <a:lstStyle/>
          <a:p>
            <a:pPr algn="ct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Sub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Themes</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p>
          <a:p>
            <a:pPr algn="ctr"/>
            <a:endParaRPr lang="pt-BR" sz="6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r>
              <a:rPr lang="pt-BR" sz="2000" kern="100" dirty="0">
                <a:solidFill>
                  <a:srgbClr val="002060"/>
                </a:solidFill>
                <a:latin typeface="Tahoma" panose="020B0604030504040204" pitchFamily="34" charset="0"/>
                <a:ea typeface="Tahoma" panose="020B0604030504040204" pitchFamily="34" charset="0"/>
                <a:cs typeface="Tahoma" panose="020B0604030504040204" pitchFamily="34" charset="0"/>
              </a:rPr>
              <a:t>I) </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The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advent</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of</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the</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Nation-</a:t>
            </a:r>
            <a:r>
              <a:rPr lang="pt-BR" sz="2000" kern="100" dirty="0">
                <a:solidFill>
                  <a:srgbClr val="002060"/>
                </a:solidFill>
                <a:latin typeface="Tahoma" panose="020B0604030504040204" pitchFamily="34" charset="0"/>
                <a:ea typeface="Tahoma" panose="020B0604030504040204" pitchFamily="34" charset="0"/>
                <a:cs typeface="Tahoma" panose="020B0604030504040204" pitchFamily="34" charset="0"/>
              </a:rPr>
              <a:t>States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at</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the</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end</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of</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the</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17th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century</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and</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the</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territorial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issues</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arising</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therefrom</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p>
          <a:p>
            <a:endParaRPr lang="pt-BR" sz="6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algn="just"/>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II)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Borders</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as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spaces</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between</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countries,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regions</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or</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social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groups</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in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order</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to</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understand</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physical</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political</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cultural,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economic</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or</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symbolic</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limits</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p>
          <a:p>
            <a:pPr algn="just"/>
            <a:endParaRPr lang="pt-BR" sz="6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algn="just"/>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III) Peace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Missions</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in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border</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conflicts</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p>
          <a:p>
            <a:pPr algn="just"/>
            <a:endParaRPr lang="pt-BR" sz="6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algn="just"/>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IV)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Geopolitical</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studies</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of</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borders</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p>
          <a:p>
            <a:pPr algn="just"/>
            <a:endParaRPr lang="pt-BR" sz="6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algn="just"/>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V) Border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wars</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and</a:t>
            </a:r>
            <a:endPar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algn="just"/>
            <a:endParaRPr lang="pt-BR" sz="6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algn="just"/>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VI) Military-</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Tourist</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pt-BR" sz="2000" kern="1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itineraries</a:t>
            </a:r>
            <a:r>
              <a:rPr lang="pt-BR" sz="2000" kern="100"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pt-B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Agrupar 8">
            <a:extLst>
              <a:ext uri="{FF2B5EF4-FFF2-40B4-BE49-F238E27FC236}">
                <a16:creationId xmlns:a16="http://schemas.microsoft.com/office/drawing/2014/main" id="{E92B4B6D-66C1-42EC-9863-E253810212D8}"/>
              </a:ext>
            </a:extLst>
          </p:cNvPr>
          <p:cNvGrpSpPr/>
          <p:nvPr/>
        </p:nvGrpSpPr>
        <p:grpSpPr>
          <a:xfrm>
            <a:off x="8265112" y="3941557"/>
            <a:ext cx="1443243" cy="1829013"/>
            <a:chOff x="7683817" y="4838206"/>
            <a:chExt cx="1633919" cy="1934449"/>
          </a:xfrm>
        </p:grpSpPr>
        <p:pic>
          <p:nvPicPr>
            <p:cNvPr id="7" name="Imagem 6">
              <a:extLst>
                <a:ext uri="{FF2B5EF4-FFF2-40B4-BE49-F238E27FC236}">
                  <a16:creationId xmlns:a16="http://schemas.microsoft.com/office/drawing/2014/main" id="{7729363F-58C8-4701-AE65-49B29B546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817" y="4838206"/>
              <a:ext cx="1633919" cy="1934449"/>
            </a:xfrm>
            <a:prstGeom prst="rect">
              <a:avLst/>
            </a:prstGeom>
          </p:spPr>
        </p:pic>
        <p:sp>
          <p:nvSpPr>
            <p:cNvPr id="8" name="CaixaDeTexto 7">
              <a:extLst>
                <a:ext uri="{FF2B5EF4-FFF2-40B4-BE49-F238E27FC236}">
                  <a16:creationId xmlns:a16="http://schemas.microsoft.com/office/drawing/2014/main" id="{4E88E41F-3676-4282-A4A2-46A4A34614C3}"/>
                </a:ext>
              </a:extLst>
            </p:cNvPr>
            <p:cNvSpPr txBox="1"/>
            <p:nvPr/>
          </p:nvSpPr>
          <p:spPr>
            <a:xfrm rot="20820000">
              <a:off x="7826641" y="4991570"/>
              <a:ext cx="1170431" cy="400110"/>
            </a:xfrm>
            <a:prstGeom prst="rect">
              <a:avLst/>
            </a:prstGeom>
            <a:noFill/>
          </p:spPr>
          <p:txBody>
            <a:bodyPr wrap="square" rtlCol="0">
              <a:spAutoFit/>
            </a:bodyPr>
            <a:lstStyle/>
            <a:p>
              <a:pPr algn="ctr"/>
              <a:r>
                <a:rPr lang="pt-BR" sz="1000" b="1" dirty="0">
                  <a:solidFill>
                    <a:srgbClr val="FFFF00"/>
                  </a:solidFill>
                  <a:latin typeface="Tahoma" panose="020B0604030504040204" pitchFamily="34" charset="0"/>
                  <a:ea typeface="Tahoma" panose="020B0604030504040204" pitchFamily="34" charset="0"/>
                  <a:cs typeface="Tahoma" panose="020B0604030504040204" pitchFamily="34" charset="0"/>
                </a:rPr>
                <a:t>SEE </a:t>
              </a:r>
              <a:r>
                <a:rPr lang="pt-BR" sz="1000" b="1" dirty="0" err="1">
                  <a:solidFill>
                    <a:srgbClr val="FFFF00"/>
                  </a:solidFill>
                  <a:latin typeface="Tahoma" panose="020B0604030504040204" pitchFamily="34" charset="0"/>
                  <a:ea typeface="Tahoma" panose="020B0604030504040204" pitchFamily="34" charset="0"/>
                  <a:cs typeface="Tahoma" panose="020B0604030504040204" pitchFamily="34" charset="0"/>
                </a:rPr>
                <a:t>ATTACHED</a:t>
              </a:r>
              <a:r>
                <a:rPr lang="pt-BR" sz="1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pt-BR" sz="1000" b="1" dirty="0" err="1">
                  <a:solidFill>
                    <a:srgbClr val="FFFF00"/>
                  </a:solidFill>
                  <a:latin typeface="Tahoma" panose="020B0604030504040204" pitchFamily="34" charset="0"/>
                  <a:ea typeface="Tahoma" panose="020B0604030504040204" pitchFamily="34" charset="0"/>
                  <a:cs typeface="Tahoma" panose="020B0604030504040204" pitchFamily="34" charset="0"/>
                </a:rPr>
                <a:t>DOCUMENT</a:t>
              </a:r>
              <a:endParaRPr lang="pt-BR" sz="1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sp>
        <p:nvSpPr>
          <p:cNvPr id="6" name="CaixaDeTexto 5">
            <a:extLst>
              <a:ext uri="{FF2B5EF4-FFF2-40B4-BE49-F238E27FC236}">
                <a16:creationId xmlns:a16="http://schemas.microsoft.com/office/drawing/2014/main" id="{5B1917F3-1F00-8F82-85B0-577B355A72C9}"/>
              </a:ext>
            </a:extLst>
          </p:cNvPr>
          <p:cNvSpPr txBox="1"/>
          <p:nvPr/>
        </p:nvSpPr>
        <p:spPr>
          <a:xfrm>
            <a:off x="234695" y="5859249"/>
            <a:ext cx="11835385" cy="923330"/>
          </a:xfrm>
          <a:prstGeom prst="rect">
            <a:avLst/>
          </a:prstGeom>
          <a:solidFill>
            <a:schemeClr val="accent2">
              <a:lumMod val="40000"/>
              <a:lumOff val="60000"/>
            </a:schemeClr>
          </a:solidFill>
          <a:ln w="12700">
            <a:solidFill>
              <a:srgbClr val="0070C0"/>
            </a:solidFill>
          </a:ln>
        </p:spPr>
        <p:txBody>
          <a:bodyPr wrap="square" rtlCol="0">
            <a:spAutoFit/>
          </a:bodyPr>
          <a:lstStyle/>
          <a:p>
            <a:pPr algn="ctr"/>
            <a:r>
              <a:rPr lang="pt-BR" sz="1800" dirty="0">
                <a:solidFill>
                  <a:srgbClr val="FF0000"/>
                </a:solidFill>
                <a:effectLst/>
                <a:latin typeface="Tahoma" panose="020B0604030504040204" pitchFamily="34" charset="0"/>
                <a:ea typeface="Tahoma" panose="020B0604030504040204" pitchFamily="34" charset="0"/>
                <a:cs typeface="Tahoma" panose="020B0604030504040204" pitchFamily="34" charset="0"/>
              </a:rPr>
              <a:t>ALTHOUGH THE THEME “BORDERS” IS HISTORICALLY AND INTIMATELY CONNECTED TO POLITICAL ACTIVITIES AND CONFLICTS, IT IS IMPORTANT TO EMPHASIZE THAT THE ACADEMIC WORKS TO BE PRESENTED MUST BE FREE FROM IDEOLOGICAL BIASES AND PARTICULARIZED PARTISAN POSITIONS.</a:t>
            </a:r>
            <a:endParaRPr lang="pt-BR"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9170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67E76-FAAF-85EF-E16B-314669A699B3}"/>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8C3E1E92-F341-CEE0-9D1A-758DA9A09E96}"/>
              </a:ext>
            </a:extLst>
          </p:cNvPr>
          <p:cNvSpPr txBox="1"/>
          <p:nvPr/>
        </p:nvSpPr>
        <p:spPr>
          <a:xfrm>
            <a:off x="4770993" y="134127"/>
            <a:ext cx="2650014" cy="646331"/>
          </a:xfrm>
          <a:prstGeom prst="rect">
            <a:avLst/>
          </a:prstGeom>
          <a:noFill/>
        </p:spPr>
        <p:txBody>
          <a:bodyPr wrap="square" rtlCol="0">
            <a:spAutoFit/>
          </a:bodyPr>
          <a:lstStyle/>
          <a:p>
            <a:pPr algn="ctr"/>
            <a:r>
              <a:rPr lang="pt-BR" sz="3600" b="1" dirty="0">
                <a:solidFill>
                  <a:srgbClr val="0070C0"/>
                </a:solidFill>
                <a:latin typeface="Tahoma" panose="020B0604030504040204" pitchFamily="34" charset="0"/>
                <a:ea typeface="Tahoma" panose="020B0604030504040204" pitchFamily="34" charset="0"/>
                <a:cs typeface="Tahoma" panose="020B0604030504040204" pitchFamily="34" charset="0"/>
              </a:rPr>
              <a:t>PROGRAM</a:t>
            </a:r>
          </a:p>
        </p:txBody>
      </p:sp>
      <p:pic>
        <p:nvPicPr>
          <p:cNvPr id="4" name="Imagem 3">
            <a:extLst>
              <a:ext uri="{FF2B5EF4-FFF2-40B4-BE49-F238E27FC236}">
                <a16:creationId xmlns:a16="http://schemas.microsoft.com/office/drawing/2014/main" id="{A35EC4EF-3AF9-6F73-E04F-E06F8E891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4847"/>
            <a:ext cx="12192000" cy="5991817"/>
          </a:xfrm>
          <a:prstGeom prst="rect">
            <a:avLst/>
          </a:prstGeom>
        </p:spPr>
      </p:pic>
    </p:spTree>
    <p:extLst>
      <p:ext uri="{BB962C8B-B14F-4D97-AF65-F5344CB8AC3E}">
        <p14:creationId xmlns:p14="http://schemas.microsoft.com/office/powerpoint/2010/main" val="2504130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CCEA658-92FF-48D2-BAD9-3C54DF567C01}"/>
              </a:ext>
            </a:extLst>
          </p:cNvPr>
          <p:cNvSpPr txBox="1"/>
          <p:nvPr/>
        </p:nvSpPr>
        <p:spPr>
          <a:xfrm>
            <a:off x="252984" y="440602"/>
            <a:ext cx="9265920" cy="523220"/>
          </a:xfrm>
          <a:prstGeom prst="rect">
            <a:avLst/>
          </a:prstGeom>
          <a:noFill/>
        </p:spPr>
        <p:txBody>
          <a:bodyPr wrap="square" rtlCol="0">
            <a:spAutoFit/>
          </a:bodyPr>
          <a:lstStyle/>
          <a:p>
            <a:pPr lvl="0" algn="just"/>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COSTS AND PRICES</a:t>
            </a:r>
            <a:endParaRPr lang="pt-BR" sz="2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 name="CaixaDeTexto 4">
            <a:extLst>
              <a:ext uri="{FF2B5EF4-FFF2-40B4-BE49-F238E27FC236}">
                <a16:creationId xmlns:a16="http://schemas.microsoft.com/office/drawing/2014/main" id="{118A8A46-D350-4DC1-AA44-992BF3E3E2BC}"/>
              </a:ext>
            </a:extLst>
          </p:cNvPr>
          <p:cNvSpPr txBox="1"/>
          <p:nvPr/>
        </p:nvSpPr>
        <p:spPr>
          <a:xfrm>
            <a:off x="194696" y="1372310"/>
            <a:ext cx="11801700" cy="5386090"/>
          </a:xfrm>
          <a:prstGeom prst="rect">
            <a:avLst/>
          </a:prstGeom>
          <a:noFill/>
        </p:spPr>
        <p:txBody>
          <a:bodyPr wrap="square" rtlCol="0">
            <a:spAutoFit/>
          </a:bodyPr>
          <a:lstStyle/>
          <a:p>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TO BE CHARGED 300 EUROS FROM EACH PARTICIPANT, AS USUAL.</a:t>
            </a:r>
          </a:p>
          <a:p>
            <a:endParaRPr lang="en-US" sz="8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PHD STUDENTS - REDUCED COSTS.</a:t>
            </a:r>
          </a:p>
          <a:p>
            <a:endParaRPr lang="en-US" sz="8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TO ATTRACT PARTICIPANTS FROM THE REGION, WE WILL RECEIVE POST GRADUATE AND GRADUATE STUDENTS FROM PARTNER UNIVERSITIES, AS WELL AS OTHER INTERESTED PARTIES, BOTH BRAZILIAN AND FROM NEIGHBORING CITIES (NEIDERING COUNTRIES). THESE PARTICIPANTS, AT REDUCED COST, WILL ONLY BE GRANTED ACCESS TO ACADEMIC ACTIVITIES (NOT SOCIAL AND TOURISM ACTIVITIES).</a:t>
            </a:r>
          </a:p>
          <a:p>
            <a:endParaRPr lang="en-US" sz="8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PAYMENTS CAN BE MADE IN ANY WAY: CASH, DEBIT OR CREDIT CARDS, BANK TRANSFER, PIX (BRAZILIAN SYSTEM, EQUIVALENT TO  </a:t>
            </a:r>
            <a:r>
              <a:rPr lang="pt-PT" sz="2400" dirty="0">
                <a:solidFill>
                  <a:srgbClr val="C00000"/>
                </a:solidFill>
                <a:latin typeface="Tahoma" panose="020B0604030504040204" pitchFamily="34" charset="0"/>
                <a:ea typeface="Tahoma" panose="020B0604030504040204" pitchFamily="34" charset="0"/>
                <a:cs typeface="Tahoma" panose="020B0604030504040204" pitchFamily="34" charset="0"/>
              </a:rPr>
              <a:t>FASTER PAYMENTS IN UK AND FEDNOW, IN USA)</a:t>
            </a: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 EXCHANGE BROKERS.</a:t>
            </a:r>
          </a:p>
          <a:p>
            <a:endParaRPr lang="en-US" sz="8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WE HAVE REACHED AN AGREEMENT WITH THE HOTEL FOR SPECIAL, REDUCED PRICES FOR THE EVENT.</a:t>
            </a:r>
            <a:endParaRPr lang="pt-BR" sz="24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Imagem 3">
            <a:extLst>
              <a:ext uri="{FF2B5EF4-FFF2-40B4-BE49-F238E27FC236}">
                <a16:creationId xmlns:a16="http://schemas.microsoft.com/office/drawing/2014/main" id="{33125691-6B4E-47E2-E7A3-0CD5AA394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4315" y="172618"/>
            <a:ext cx="2024108" cy="2084529"/>
          </a:xfrm>
          <a:prstGeom prst="rect">
            <a:avLst/>
          </a:prstGeom>
        </p:spPr>
      </p:pic>
    </p:spTree>
    <p:extLst>
      <p:ext uri="{BB962C8B-B14F-4D97-AF65-F5344CB8AC3E}">
        <p14:creationId xmlns:p14="http://schemas.microsoft.com/office/powerpoint/2010/main" val="1534564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62818-4049-E1DA-01B6-0C04B4BFA39B}"/>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33AFAADC-D201-78C3-7B68-C07A35539ADA}"/>
              </a:ext>
            </a:extLst>
          </p:cNvPr>
          <p:cNvSpPr txBox="1"/>
          <p:nvPr/>
        </p:nvSpPr>
        <p:spPr>
          <a:xfrm>
            <a:off x="75428" y="121003"/>
            <a:ext cx="6689356" cy="584775"/>
          </a:xfrm>
          <a:prstGeom prst="rect">
            <a:avLst/>
          </a:prstGeom>
          <a:noFill/>
        </p:spPr>
        <p:txBody>
          <a:bodyPr wrap="square" rtlCol="0">
            <a:spAutoFit/>
          </a:bodyPr>
          <a:lstStyle/>
          <a:p>
            <a:pPr lvl="0" algn="just"/>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TYPES OF REGISTRATION</a:t>
            </a:r>
            <a:endParaRPr lang="pt-BR" sz="32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 name="CaixaDeTexto 4">
            <a:extLst>
              <a:ext uri="{FF2B5EF4-FFF2-40B4-BE49-F238E27FC236}">
                <a16:creationId xmlns:a16="http://schemas.microsoft.com/office/drawing/2014/main" id="{B76865E4-630A-5EB6-0047-9FB74307C4B4}"/>
              </a:ext>
            </a:extLst>
          </p:cNvPr>
          <p:cNvSpPr txBox="1"/>
          <p:nvPr/>
        </p:nvSpPr>
        <p:spPr>
          <a:xfrm>
            <a:off x="176940" y="999450"/>
            <a:ext cx="11801700" cy="4278094"/>
          </a:xfrm>
          <a:prstGeom prst="rect">
            <a:avLst/>
          </a:prstGeom>
          <a:noFill/>
        </p:spPr>
        <p:txBody>
          <a:bodyPr wrap="square" rtlCol="0">
            <a:spAutoFit/>
          </a:bodyPr>
          <a:lstStyle/>
          <a:p>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CO</a:t>
            </a: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 = MEMBERS OF THE ORGANIZING COMMITTEE</a:t>
            </a:r>
          </a:p>
          <a:p>
            <a:endParaRPr lang="en-US" sz="8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A</a:t>
            </a: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 = FULL CONGRESSPEOPLE, ALONE (ONE PERSON, IN A SINGLE ROOM);</a:t>
            </a:r>
          </a:p>
          <a:p>
            <a:endParaRPr lang="en-US" sz="8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B</a:t>
            </a: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 = FULL CONGRESSPEOPLE, WITH ONE COMPANION (TWO PEOPLE OCCUPYING THE SAME DOUBLE ROOM);</a:t>
            </a:r>
          </a:p>
          <a:p>
            <a:endParaRPr lang="en-US" sz="8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C</a:t>
            </a: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 = ENROLLED IN PHD PROGRAMS CONGRESSPEOPLE, AT A REDUCED RATE (ACCOMMODATED IN QUADRUPLE ROOMS, WITHOUT ACCESS TO THE THERMAL PARK).</a:t>
            </a:r>
          </a:p>
          <a:p>
            <a:endParaRPr lang="en-US" sz="8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E</a:t>
            </a: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 = EXTRA ATTENDEES/LISTENING PARTICIPANTS (INDIVIDUAL BASIS, NOT STAYING AT THE HOTEL - ACCESS ONLY TO THE ACADEMIC PRESENTATIONS, NOT TO THE PARK, TO SCHEDULED MEALS OR LOCAL TRANSPORTATION).</a:t>
            </a:r>
            <a:endParaRPr lang="pt-BR" sz="24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aixaDeTexto 2">
            <a:extLst>
              <a:ext uri="{FF2B5EF4-FFF2-40B4-BE49-F238E27FC236}">
                <a16:creationId xmlns:a16="http://schemas.microsoft.com/office/drawing/2014/main" id="{DB67820C-FC9B-9878-9D46-5E0BFBDA31A1}"/>
              </a:ext>
            </a:extLst>
          </p:cNvPr>
          <p:cNvSpPr txBox="1"/>
          <p:nvPr/>
        </p:nvSpPr>
        <p:spPr>
          <a:xfrm>
            <a:off x="75428" y="5548546"/>
            <a:ext cx="11903212" cy="1200329"/>
          </a:xfrm>
          <a:prstGeom prst="rect">
            <a:avLst/>
          </a:prstGeom>
          <a:noFill/>
        </p:spPr>
        <p:txBody>
          <a:bodyPr wrap="square" rtlCol="0">
            <a:sp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DAILY RATES BRL 1.090 (APPROXIMATELY 150 US DOLLARS) FOR SINGLE APARTMENT AND BRL 1.300 (APPROXIMATELY 180 DOLLARS) FOR DOUBLE APARTMENT. IMPORTANT TO NOTE -  THESE VALUES CORRESPOND TO ACCOMMODATION AND FOOD</a:t>
            </a:r>
          </a:p>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(THEY ARE </a:t>
            </a:r>
            <a:r>
              <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rPr>
              <a:t>NOT</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JUST "BED AND BREAKFAST")</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a:t>
            </a:r>
            <a:endParaRPr lang="pt-BR"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051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F0B4F-6349-EC36-D4FC-2EA265391B38}"/>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FDF2AFFA-843C-A54F-D80C-15A6CB21483D}"/>
              </a:ext>
            </a:extLst>
          </p:cNvPr>
          <p:cNvSpPr txBox="1"/>
          <p:nvPr/>
        </p:nvSpPr>
        <p:spPr>
          <a:xfrm>
            <a:off x="75428" y="156515"/>
            <a:ext cx="9885318" cy="584775"/>
          </a:xfrm>
          <a:prstGeom prst="rect">
            <a:avLst/>
          </a:prstGeom>
          <a:noFill/>
        </p:spPr>
        <p:txBody>
          <a:bodyPr wrap="square" rtlCol="0">
            <a:spAutoFit/>
          </a:bodyPr>
          <a:lstStyle/>
          <a:p>
            <a:pPr lvl="0" algn="just"/>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PARTICIPATION DAYS -  REGISTRATION</a:t>
            </a:r>
            <a:endParaRPr lang="pt-BR" sz="32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 name="CaixaDeTexto 4">
            <a:extLst>
              <a:ext uri="{FF2B5EF4-FFF2-40B4-BE49-F238E27FC236}">
                <a16:creationId xmlns:a16="http://schemas.microsoft.com/office/drawing/2014/main" id="{26C98DCB-2ACC-A432-FE9C-25BA42A0C2A8}"/>
              </a:ext>
            </a:extLst>
          </p:cNvPr>
          <p:cNvSpPr txBox="1"/>
          <p:nvPr/>
        </p:nvSpPr>
        <p:spPr>
          <a:xfrm>
            <a:off x="159184" y="955060"/>
            <a:ext cx="11801700" cy="2123658"/>
          </a:xfrm>
          <a:prstGeom prst="rect">
            <a:avLst/>
          </a:prstGeom>
          <a:noFill/>
        </p:spPr>
        <p:txBody>
          <a:bodyPr wrap="square" rtlCol="0">
            <a:spAutoFit/>
          </a:bodyPr>
          <a:lstStyle/>
          <a:p>
            <a:pPr>
              <a:buNone/>
            </a:pPr>
            <a:r>
              <a:rPr lang="pt-BR"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 DAY REGISTRATION = 5 HOTEL RATES  - CHECK IN SAT 22 / CHECK OUT THU 27;</a:t>
            </a:r>
            <a:endParaRPr lang="pt-B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buNone/>
            </a:pPr>
            <a:endParaRPr lang="pt-BR"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buNone/>
            </a:pPr>
            <a:r>
              <a:rPr lang="pt-BR"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6 DAY REGISTRATION = 6 HOTEL RATES - CHECK IN SAT 22 / CHECK OUT FRI 28);</a:t>
            </a:r>
            <a:endParaRPr lang="pt-BR"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pt-BR"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pt-BR"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8 DAY REGISTRATION = CONGRESS PLUS POST-CONGRESS, 8 HOTEL RATES - CHECK IN SAT 22 / CHECK OUT SUN 30.</a:t>
            </a:r>
            <a:endParaRPr lang="pt-BR"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aixaDeTexto 2">
            <a:extLst>
              <a:ext uri="{FF2B5EF4-FFF2-40B4-BE49-F238E27FC236}">
                <a16:creationId xmlns:a16="http://schemas.microsoft.com/office/drawing/2014/main" id="{07ADFCA6-D52E-3D15-E9F2-D4B03274043B}"/>
              </a:ext>
            </a:extLst>
          </p:cNvPr>
          <p:cNvSpPr txBox="1"/>
          <p:nvPr/>
        </p:nvSpPr>
        <p:spPr>
          <a:xfrm>
            <a:off x="159185" y="5980828"/>
            <a:ext cx="11936246" cy="646331"/>
          </a:xfrm>
          <a:prstGeom prst="rect">
            <a:avLst/>
          </a:prstGeom>
          <a:noFill/>
        </p:spPr>
        <p:txBody>
          <a:bodyPr wrap="square" rtlCol="0">
            <a:spAutoFit/>
          </a:bodyP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REGISTRATIONS MADE AFTER THIS DEADLINE WILL BE ANALYZED ON A CASE-BY-CASE BASIS, BUT WILL BE ACCEPTED, IF POSSIBLE, WITHOUT GUARANTEES OF PRICES OR HOTEL VACANCIES.</a:t>
            </a:r>
            <a:endParaRPr lang="pt-BR"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CaixaDeTexto 3">
            <a:extLst>
              <a:ext uri="{FF2B5EF4-FFF2-40B4-BE49-F238E27FC236}">
                <a16:creationId xmlns:a16="http://schemas.microsoft.com/office/drawing/2014/main" id="{048B3946-65A2-E37D-F62D-F9E3BC716C4C}"/>
              </a:ext>
            </a:extLst>
          </p:cNvPr>
          <p:cNvSpPr txBox="1"/>
          <p:nvPr/>
        </p:nvSpPr>
        <p:spPr>
          <a:xfrm>
            <a:off x="700896" y="3773047"/>
            <a:ext cx="4441472" cy="1569660"/>
          </a:xfrm>
          <a:prstGeom prst="rect">
            <a:avLst/>
          </a:prstGeom>
          <a:noFill/>
          <a:ln w="38100">
            <a:solidFill>
              <a:srgbClr val="002060"/>
            </a:solidFill>
          </a:ln>
        </p:spPr>
        <p:txBody>
          <a:bodyPr wrap="square" rtlCol="0">
            <a:spAutoFit/>
          </a:bodyPr>
          <a:lstStyle/>
          <a:p>
            <a:pPr algn="ct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DEADLINE FOR REGISTRATION WITH NEGOTIATED (REDUCED) PRICES: MAY 29, 2026.</a:t>
            </a:r>
            <a:endParaRPr lang="pt-BR"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Imagem 6">
            <a:extLst>
              <a:ext uri="{FF2B5EF4-FFF2-40B4-BE49-F238E27FC236}">
                <a16:creationId xmlns:a16="http://schemas.microsoft.com/office/drawing/2014/main" id="{21DBABE9-E739-37A0-8E60-1A4557058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055" y="2906164"/>
            <a:ext cx="4499305" cy="2689579"/>
          </a:xfrm>
          <a:prstGeom prst="rect">
            <a:avLst/>
          </a:prstGeom>
        </p:spPr>
      </p:pic>
      <p:cxnSp>
        <p:nvCxnSpPr>
          <p:cNvPr id="9" name="Conector de Seta Reta 8">
            <a:extLst>
              <a:ext uri="{FF2B5EF4-FFF2-40B4-BE49-F238E27FC236}">
                <a16:creationId xmlns:a16="http://schemas.microsoft.com/office/drawing/2014/main" id="{9D2B5920-8993-8378-6063-1F2ED3AC7D0B}"/>
              </a:ext>
            </a:extLst>
          </p:cNvPr>
          <p:cNvCxnSpPr>
            <a:cxnSpLocks/>
            <a:stCxn id="4" idx="3"/>
          </p:cNvCxnSpPr>
          <p:nvPr/>
        </p:nvCxnSpPr>
        <p:spPr>
          <a:xfrm>
            <a:off x="5142368" y="4557877"/>
            <a:ext cx="3672238" cy="646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tângulo 10">
            <a:extLst>
              <a:ext uri="{FF2B5EF4-FFF2-40B4-BE49-F238E27FC236}">
                <a16:creationId xmlns:a16="http://schemas.microsoft.com/office/drawing/2014/main" id="{197F5144-91BE-4B6F-A414-77DAAC5BAAAE}"/>
              </a:ext>
            </a:extLst>
          </p:cNvPr>
          <p:cNvSpPr/>
          <p:nvPr/>
        </p:nvSpPr>
        <p:spPr>
          <a:xfrm>
            <a:off x="8786897" y="5185691"/>
            <a:ext cx="612000" cy="400816"/>
          </a:xfrm>
          <a:prstGeom prst="rect">
            <a:avLst/>
          </a:prstGeom>
          <a:solidFill>
            <a:srgbClr val="FF0000">
              <a:alpha val="4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22929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932221A-7946-4D6E-AD1E-BCC15F2DFD1E}"/>
              </a:ext>
            </a:extLst>
          </p:cNvPr>
          <p:cNvSpPr txBox="1"/>
          <p:nvPr/>
        </p:nvSpPr>
        <p:spPr>
          <a:xfrm>
            <a:off x="252984" y="64008"/>
            <a:ext cx="3121152" cy="523220"/>
          </a:xfrm>
          <a:prstGeom prst="rect">
            <a:avLst/>
          </a:prstGeom>
          <a:noFill/>
        </p:spPr>
        <p:txBody>
          <a:bodyPr wrap="square" rtlCol="0">
            <a:spAutoFit/>
          </a:bodyPr>
          <a:lstStyle/>
          <a:p>
            <a:pPr lvl="0"/>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PHD PROGRAM</a:t>
            </a:r>
            <a:endParaRPr lang="pt-BR" sz="2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CaixaDeTexto 2">
            <a:extLst>
              <a:ext uri="{FF2B5EF4-FFF2-40B4-BE49-F238E27FC236}">
                <a16:creationId xmlns:a16="http://schemas.microsoft.com/office/drawing/2014/main" id="{E3A8CB1A-D013-42BC-AAD8-7319B47E7453}"/>
              </a:ext>
            </a:extLst>
          </p:cNvPr>
          <p:cNvSpPr txBox="1"/>
          <p:nvPr/>
        </p:nvSpPr>
        <p:spPr>
          <a:xfrm>
            <a:off x="369056" y="603541"/>
            <a:ext cx="11701024" cy="707886"/>
          </a:xfrm>
          <a:prstGeom prst="rect">
            <a:avLst/>
          </a:prstGeom>
          <a:noFill/>
        </p:spPr>
        <p:txBody>
          <a:bodyPr wrap="square" rtlCol="0">
            <a:spAutoFit/>
          </a:bodyPr>
          <a:lstStyle/>
          <a:p>
            <a:pPr algn="ctr"/>
            <a:r>
              <a:rPr lang="en-US" sz="2000" kern="100" dirty="0">
                <a:solidFill>
                  <a:srgbClr val="0070C0"/>
                </a:solidFill>
                <a:effectLst/>
                <a:latin typeface="Tahoma" panose="020B0604030504040204" pitchFamily="34" charset="0"/>
                <a:ea typeface="Tahoma" panose="020B0604030504040204" pitchFamily="34" charset="0"/>
                <a:cs typeface="Tahoma" panose="020B0604030504040204" pitchFamily="34" charset="0"/>
              </a:rPr>
              <a:t>THE TRADITIONAL PHD PROGRAM OF THE INTERNATIONAL COMMISSION OF MILITARY HISTORY WILL HOLD ANOTHER OF ITS SESSIONS AT THE </a:t>
            </a:r>
            <a:r>
              <a:rPr lang="en-US" sz="2000" kern="100"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51</a:t>
            </a:r>
            <a:r>
              <a:rPr lang="en-US" sz="2000" kern="100" baseline="30000"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ST</a:t>
            </a:r>
            <a:r>
              <a:rPr lang="en-US" sz="2000" kern="100" dirty="0">
                <a:solidFill>
                  <a:srgbClr val="0070C0"/>
                </a:solidFill>
                <a:effectLst/>
                <a:latin typeface="Tahoma" panose="020B0604030504040204" pitchFamily="34" charset="0"/>
                <a:ea typeface="Tahoma" panose="020B0604030504040204" pitchFamily="34" charset="0"/>
                <a:cs typeface="Tahoma" panose="020B0604030504040204" pitchFamily="34" charset="0"/>
              </a:rPr>
              <a:t> CONGRESS. </a:t>
            </a:r>
            <a:endParaRPr lang="pt-BR"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CaixaDeTexto 3">
            <a:extLst>
              <a:ext uri="{FF2B5EF4-FFF2-40B4-BE49-F238E27FC236}">
                <a16:creationId xmlns:a16="http://schemas.microsoft.com/office/drawing/2014/main" id="{F677A48B-D71C-4B67-8690-16C889BF22A5}"/>
              </a:ext>
            </a:extLst>
          </p:cNvPr>
          <p:cNvSpPr txBox="1"/>
          <p:nvPr/>
        </p:nvSpPr>
        <p:spPr>
          <a:xfrm>
            <a:off x="268190" y="1383709"/>
            <a:ext cx="11426703" cy="1292662"/>
          </a:xfrm>
          <a:prstGeom prst="rect">
            <a:avLst/>
          </a:prstGeom>
          <a:noFill/>
        </p:spPr>
        <p:txBody>
          <a:bodyPr wrap="square" rtlCol="0">
            <a:spAutoFit/>
          </a:bodyPr>
          <a:lstStyle/>
          <a:p>
            <a:pPr algn="just"/>
            <a:r>
              <a:rPr lang="en-US" sz="1800" kern="100" dirty="0">
                <a:solidFill>
                  <a:srgbClr val="0070C0"/>
                </a:solidFill>
                <a:effectLst/>
                <a:latin typeface="Tahoma" panose="020B0604030504040204" pitchFamily="34" charset="0"/>
                <a:ea typeface="Tahoma" panose="020B0604030504040204" pitchFamily="34" charset="0"/>
                <a:cs typeface="Tahoma" panose="020B0604030504040204" pitchFamily="34" charset="0"/>
              </a:rPr>
              <a:t>SPECIAL PARTICIPATION CONDITIONS WILL BE OFFERED THROUGH INCENTIVES, SUCH AS:</a:t>
            </a:r>
          </a:p>
          <a:p>
            <a:pPr algn="just"/>
            <a:endParaRPr lang="en-US" sz="600" kern="100" dirty="0">
              <a:solidFill>
                <a:srgbClr val="0070C0"/>
              </a:solidFill>
              <a:effectLst/>
              <a:latin typeface="Tahoma" panose="020B0604030504040204" pitchFamily="34" charset="0"/>
              <a:ea typeface="Tahoma" panose="020B0604030504040204" pitchFamily="34" charset="0"/>
              <a:cs typeface="Tahoma" panose="020B0604030504040204" pitchFamily="34" charset="0"/>
            </a:endParaRPr>
          </a:p>
          <a:p>
            <a:pPr algn="just"/>
            <a:r>
              <a:rPr lang="en-US" kern="1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kern="100" dirty="0">
                <a:solidFill>
                  <a:srgbClr val="0070C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en-US" sz="1800" kern="100" dirty="0">
                <a:solidFill>
                  <a:srgbClr val="0070C0"/>
                </a:solidFill>
                <a:effectLst/>
                <a:latin typeface="Tahoma" panose="020B0604030504040204" pitchFamily="34" charset="0"/>
                <a:ea typeface="Tahoma" panose="020B0604030504040204" pitchFamily="34" charset="0"/>
                <a:cs typeface="Tahoma" panose="020B0604030504040204" pitchFamily="34" charset="0"/>
              </a:rPr>
              <a:t>REGISTRATION FEE LESS OF €100; </a:t>
            </a:r>
          </a:p>
          <a:p>
            <a:pPr algn="just"/>
            <a:r>
              <a:rPr lang="en-US" kern="1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kern="100" dirty="0">
                <a:solidFill>
                  <a:srgbClr val="0070C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en-US" sz="1800" kern="100" dirty="0">
                <a:solidFill>
                  <a:srgbClr val="0070C0"/>
                </a:solidFill>
                <a:effectLst/>
                <a:latin typeface="Tahoma" panose="020B0604030504040204" pitchFamily="34" charset="0"/>
                <a:ea typeface="Tahoma" panose="020B0604030504040204" pitchFamily="34" charset="0"/>
                <a:cs typeface="Tahoma" panose="020B0604030504040204" pitchFamily="34" charset="0"/>
              </a:rPr>
              <a:t>ACCOMMODATION AT THE EVENT'S MAIN HOTEL, WITH </a:t>
            </a:r>
            <a:r>
              <a:rPr lang="en-US" sz="1800" kern="100" dirty="0">
                <a:solidFill>
                  <a:srgbClr val="C00000"/>
                </a:solidFill>
                <a:effectLst/>
                <a:latin typeface="Tahoma" panose="020B0604030504040204" pitchFamily="34" charset="0"/>
                <a:ea typeface="Tahoma" panose="020B0604030504040204" pitchFamily="34" charset="0"/>
                <a:cs typeface="Tahoma" panose="020B0604030504040204" pitchFamily="34" charset="0"/>
              </a:rPr>
              <a:t>A ROOM FOR 4 (FOUR) PARTICIPANTS </a:t>
            </a:r>
            <a:r>
              <a:rPr lang="en-US" sz="1800" kern="100" dirty="0">
                <a:solidFill>
                  <a:srgbClr val="0070C0"/>
                </a:solidFill>
                <a:effectLst/>
                <a:latin typeface="Tahoma" panose="020B0604030504040204" pitchFamily="34" charset="0"/>
                <a:ea typeface="Tahoma" panose="020B0604030504040204" pitchFamily="34" charset="0"/>
                <a:cs typeface="Tahoma" panose="020B0604030504040204" pitchFamily="34" charset="0"/>
              </a:rPr>
              <a:t>COSTING ABOUT €60 PER PERSON PER NIGHT </a:t>
            </a:r>
            <a:r>
              <a:rPr lang="en-US" kern="100" dirty="0">
                <a:solidFill>
                  <a:srgbClr val="C00000"/>
                </a:solidFill>
                <a:latin typeface="Tahoma" panose="020B0604030504040204" pitchFamily="34" charset="0"/>
                <a:ea typeface="Tahoma" panose="020B0604030504040204" pitchFamily="34" charset="0"/>
                <a:cs typeface="Tahoma" panose="020B0604030504040204" pitchFamily="34" charset="0"/>
              </a:rPr>
              <a:t>(ATTENTION = </a:t>
            </a:r>
            <a:r>
              <a:rPr lang="en-US" b="1" u="sng" kern="100" dirty="0">
                <a:solidFill>
                  <a:srgbClr val="C00000"/>
                </a:solidFill>
                <a:latin typeface="Tahoma" panose="020B0604030504040204" pitchFamily="34" charset="0"/>
                <a:ea typeface="Tahoma" panose="020B0604030504040204" pitchFamily="34" charset="0"/>
                <a:cs typeface="Tahoma" panose="020B0604030504040204" pitchFamily="34" charset="0"/>
              </a:rPr>
              <a:t>NO ACCESS TO THERMAL WATER PARK</a:t>
            </a:r>
            <a:r>
              <a:rPr lang="en-US" kern="100" dirty="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sz="1800" kern="100"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endParaRPr lang="pt-BR"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 name="CaixaDeTexto 4">
            <a:extLst>
              <a:ext uri="{FF2B5EF4-FFF2-40B4-BE49-F238E27FC236}">
                <a16:creationId xmlns:a16="http://schemas.microsoft.com/office/drawing/2014/main" id="{4917CB40-7776-4229-A89B-27C1342936C0}"/>
              </a:ext>
            </a:extLst>
          </p:cNvPr>
          <p:cNvSpPr txBox="1"/>
          <p:nvPr/>
        </p:nvSpPr>
        <p:spPr>
          <a:xfrm>
            <a:off x="268190" y="2784730"/>
            <a:ext cx="11490711" cy="646331"/>
          </a:xfrm>
          <a:prstGeom prst="rect">
            <a:avLst/>
          </a:prstGeom>
          <a:noFill/>
        </p:spPr>
        <p:txBody>
          <a:bodyPr wrap="square" rtlCol="0">
            <a:spAutoFit/>
          </a:bodyPr>
          <a:lstStyle/>
          <a:p>
            <a:pPr algn="just"/>
            <a:r>
              <a:rPr lang="en-US" b="1" kern="100" dirty="0">
                <a:solidFill>
                  <a:srgbClr val="FF0000"/>
                </a:solidFill>
                <a:latin typeface="Tahoma" panose="020B0604030504040204" pitchFamily="34" charset="0"/>
                <a:ea typeface="Tahoma" panose="020B0604030504040204" pitchFamily="34" charset="0"/>
                <a:cs typeface="Tahoma" panose="020B0604030504040204" pitchFamily="34" charset="0"/>
              </a:rPr>
              <a:t>OPTIONAL</a:t>
            </a:r>
            <a:r>
              <a:rPr lang="en-US" kern="100" dirty="0">
                <a:solidFill>
                  <a:srgbClr val="0070C0"/>
                </a:solidFill>
                <a:latin typeface="Tahoma" panose="020B0604030504040204" pitchFamily="34" charset="0"/>
                <a:ea typeface="Tahoma" panose="020B0604030504040204" pitchFamily="34" charset="0"/>
                <a:cs typeface="Tahoma" panose="020B0604030504040204" pitchFamily="34" charset="0"/>
              </a:rPr>
              <a:t> = IT WILL BE EASILY POSSIBLE TO FIND ACCOMMODATION FOR ABOUT 250 EUROS </a:t>
            </a:r>
            <a:r>
              <a:rPr lang="en-US" u="sng" kern="100" dirty="0">
                <a:solidFill>
                  <a:srgbClr val="C00000"/>
                </a:solidFill>
                <a:latin typeface="Tahoma" panose="020B0604030504040204" pitchFamily="34" charset="0"/>
                <a:ea typeface="Tahoma" panose="020B0604030504040204" pitchFamily="34" charset="0"/>
                <a:cs typeface="Tahoma" panose="020B0604030504040204" pitchFamily="34" charset="0"/>
              </a:rPr>
              <a:t>PER WEEK </a:t>
            </a:r>
            <a:r>
              <a:rPr lang="en-US" kern="100" dirty="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u="sng" kern="100" dirty="0">
                <a:solidFill>
                  <a:srgbClr val="C00000"/>
                </a:solidFill>
                <a:latin typeface="Tahoma" panose="020B0604030504040204" pitchFamily="34" charset="0"/>
                <a:ea typeface="Tahoma" panose="020B0604030504040204" pitchFamily="34" charset="0"/>
                <a:cs typeface="Tahoma" panose="020B0604030504040204" pitchFamily="34" charset="0"/>
              </a:rPr>
              <a:t>SEVEN DAYS</a:t>
            </a:r>
            <a:r>
              <a:rPr lang="en-US" kern="100" dirty="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kern="100" dirty="0">
                <a:solidFill>
                  <a:srgbClr val="0070C0"/>
                </a:solidFill>
                <a:latin typeface="Tahoma" panose="020B0604030504040204" pitchFamily="34" charset="0"/>
                <a:ea typeface="Tahoma" panose="020B0604030504040204" pitchFamily="34" charset="0"/>
                <a:cs typeface="Tahoma" panose="020B0604030504040204" pitchFamily="34" charset="0"/>
              </a:rPr>
              <a:t>, PER PERSON.</a:t>
            </a:r>
          </a:p>
        </p:txBody>
      </p:sp>
      <p:sp>
        <p:nvSpPr>
          <p:cNvPr id="6" name="CaixaDeTexto 5">
            <a:extLst>
              <a:ext uri="{FF2B5EF4-FFF2-40B4-BE49-F238E27FC236}">
                <a16:creationId xmlns:a16="http://schemas.microsoft.com/office/drawing/2014/main" id="{77890F98-8ED4-45F6-B369-68E620826CE2}"/>
              </a:ext>
            </a:extLst>
          </p:cNvPr>
          <p:cNvSpPr txBox="1"/>
          <p:nvPr/>
        </p:nvSpPr>
        <p:spPr>
          <a:xfrm>
            <a:off x="268190" y="3539420"/>
            <a:ext cx="11609583" cy="923330"/>
          </a:xfrm>
          <a:prstGeom prst="rect">
            <a:avLst/>
          </a:prstGeom>
          <a:noFill/>
        </p:spPr>
        <p:txBody>
          <a:bodyPr wrap="square" rtlCol="0">
            <a:spAutoFit/>
          </a:bodyPr>
          <a:lstStyle/>
          <a:p>
            <a:pPr algn="just"/>
            <a:r>
              <a:rPr lang="en-US" kern="100" dirty="0">
                <a:solidFill>
                  <a:srgbClr val="0070C0"/>
                </a:solidFill>
                <a:latin typeface="Tahoma" panose="020B0604030504040204" pitchFamily="34" charset="0"/>
                <a:ea typeface="Tahoma" panose="020B0604030504040204" pitchFamily="34" charset="0"/>
                <a:cs typeface="Tahoma" panose="020B0604030504040204" pitchFamily="34" charset="0"/>
              </a:rPr>
              <a:t>HOWEVER, TRANSPORT ARRANGEMENTS WILL DEPEND ON THE NUMBER OF REGISTRATIONS AND THE DIVERSITY OF HOTELS. WE WILL BE WORKING IN THE SEARCH OF THE MOST ECONOMIC ALTERNATIVES. TRAFFIC IN THE CITY IS NOT COMPLICATED AND TRAVEL TIMES WILL BE SHORT.</a:t>
            </a:r>
          </a:p>
        </p:txBody>
      </p:sp>
      <p:sp>
        <p:nvSpPr>
          <p:cNvPr id="7" name="CaixaDeTexto 6">
            <a:extLst>
              <a:ext uri="{FF2B5EF4-FFF2-40B4-BE49-F238E27FC236}">
                <a16:creationId xmlns:a16="http://schemas.microsoft.com/office/drawing/2014/main" id="{7AAD05B5-38E4-4EB9-83CD-D7DF9577F1E8}"/>
              </a:ext>
            </a:extLst>
          </p:cNvPr>
          <p:cNvSpPr txBox="1"/>
          <p:nvPr/>
        </p:nvSpPr>
        <p:spPr>
          <a:xfrm>
            <a:off x="268190" y="4571109"/>
            <a:ext cx="7255448" cy="369332"/>
          </a:xfrm>
          <a:prstGeom prst="rect">
            <a:avLst/>
          </a:prstGeom>
          <a:noFill/>
        </p:spPr>
        <p:txBody>
          <a:bodyPr wrap="none" rtlCol="0">
            <a:spAutoFit/>
          </a:bodyPr>
          <a:lstStyle/>
          <a:p>
            <a:r>
              <a:rPr lang="en-US" kern="100" dirty="0">
                <a:solidFill>
                  <a:srgbClr val="0070C0"/>
                </a:solidFill>
                <a:latin typeface="Tahoma" panose="020B0604030504040204" pitchFamily="34" charset="0"/>
                <a:ea typeface="Tahoma" panose="020B0604030504040204" pitchFamily="34" charset="0"/>
                <a:cs typeface="Tahoma" panose="020B0604030504040204" pitchFamily="34" charset="0"/>
              </a:rPr>
              <a:t>ESTABLISHED PROCEDURES REGARDING </a:t>
            </a:r>
            <a:r>
              <a:rPr lang="en-US" u="sng" kern="100" dirty="0">
                <a:solidFill>
                  <a:srgbClr val="C00000"/>
                </a:solidFill>
                <a:latin typeface="Tahoma" panose="020B0604030504040204" pitchFamily="34" charset="0"/>
                <a:ea typeface="Tahoma" panose="020B0604030504040204" pitchFamily="34" charset="0"/>
                <a:cs typeface="Tahoma" panose="020B0604030504040204" pitchFamily="34" charset="0"/>
              </a:rPr>
              <a:t>THE CORVISIER AWARD</a:t>
            </a:r>
            <a:r>
              <a:rPr lang="en-US" kern="100" dirty="0">
                <a:solidFill>
                  <a:srgbClr val="0070C0"/>
                </a:solidFill>
                <a:latin typeface="Tahoma" panose="020B0604030504040204" pitchFamily="34" charset="0"/>
                <a:ea typeface="Tahoma" panose="020B0604030504040204" pitchFamily="34" charset="0"/>
                <a:cs typeface="Tahoma" panose="020B0604030504040204" pitchFamily="34" charset="0"/>
              </a:rPr>
              <a:t>.</a:t>
            </a:r>
            <a:endParaRPr lang="pt-BR" kern="1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CaixaDeTexto 7">
            <a:extLst>
              <a:ext uri="{FF2B5EF4-FFF2-40B4-BE49-F238E27FC236}">
                <a16:creationId xmlns:a16="http://schemas.microsoft.com/office/drawing/2014/main" id="{07DAAE2D-9861-4D0F-9280-FC7A29D8F5EA}"/>
              </a:ext>
            </a:extLst>
          </p:cNvPr>
          <p:cNvSpPr txBox="1"/>
          <p:nvPr/>
        </p:nvSpPr>
        <p:spPr>
          <a:xfrm>
            <a:off x="268190" y="5048802"/>
            <a:ext cx="11609583" cy="1754326"/>
          </a:xfrm>
          <a:prstGeom prst="rect">
            <a:avLst/>
          </a:prstGeom>
          <a:noFill/>
        </p:spPr>
        <p:txBody>
          <a:bodyPr wrap="square" rtlCol="0">
            <a:spAutoFit/>
          </a:bodyPr>
          <a:lstStyle/>
          <a:p>
            <a:r>
              <a:rPr lang="en-US" kern="100" dirty="0">
                <a:solidFill>
                  <a:srgbClr val="0070C0"/>
                </a:solidFill>
                <a:latin typeface="Tahoma" panose="020B0604030504040204" pitchFamily="34" charset="0"/>
                <a:ea typeface="Tahoma" panose="020B0604030504040204" pitchFamily="34" charset="0"/>
                <a:cs typeface="Tahoma" panose="020B0604030504040204" pitchFamily="34" charset="0"/>
              </a:rPr>
              <a:t>FINALLY, IT IS THE INTENTION TO ENCOURAGE STUDIES OF THE TOPICS, PROMOTING THE EVENT RIGHT NOW AND INVITING STUDENTS FROM </a:t>
            </a:r>
            <a:r>
              <a:rPr lang="en-US" kern="100" dirty="0" err="1">
                <a:solidFill>
                  <a:srgbClr val="0070C0"/>
                </a:solidFill>
                <a:latin typeface="Tahoma" panose="020B0604030504040204" pitchFamily="34" charset="0"/>
                <a:ea typeface="Tahoma" panose="020B0604030504040204" pitchFamily="34" charset="0"/>
                <a:cs typeface="Tahoma" panose="020B0604030504040204" pitchFamily="34" charset="0"/>
              </a:rPr>
              <a:t>UNILA</a:t>
            </a:r>
            <a:r>
              <a:rPr lang="en-US" kern="100" dirty="0">
                <a:solidFill>
                  <a:srgbClr val="0070C0"/>
                </a:solidFill>
                <a:latin typeface="Tahoma" panose="020B0604030504040204" pitchFamily="34" charset="0"/>
                <a:ea typeface="Tahoma" panose="020B0604030504040204" pitchFamily="34" charset="0"/>
                <a:cs typeface="Tahoma" panose="020B0604030504040204" pitchFamily="34" charset="0"/>
              </a:rPr>
              <a:t> (FEDERAL UNIVERSITY OF LATIN AMERICAN INTEGRATION) TO PARTICIPATE. </a:t>
            </a:r>
            <a:r>
              <a:rPr lang="pt-BR" kern="100" dirty="0" err="1">
                <a:solidFill>
                  <a:srgbClr val="0070C0"/>
                </a:solidFill>
                <a:latin typeface="Tahoma" panose="020B0604030504040204" pitchFamily="34" charset="0"/>
                <a:ea typeface="Tahoma" panose="020B0604030504040204" pitchFamily="34" charset="0"/>
                <a:cs typeface="Tahoma" panose="020B0604030504040204" pitchFamily="34" charset="0"/>
              </a:rPr>
              <a:t>THIS</a:t>
            </a:r>
            <a:r>
              <a:rPr lang="pt-BR" kern="1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pt-BR" kern="100" dirty="0" err="1">
                <a:solidFill>
                  <a:srgbClr val="0070C0"/>
                </a:solidFill>
                <a:latin typeface="Tahoma" panose="020B0604030504040204" pitchFamily="34" charset="0"/>
                <a:ea typeface="Tahoma" panose="020B0604030504040204" pitchFamily="34" charset="0"/>
                <a:cs typeface="Tahoma" panose="020B0604030504040204" pitchFamily="34" charset="0"/>
              </a:rPr>
              <a:t>UNIVERSITY</a:t>
            </a:r>
            <a:r>
              <a:rPr lang="pt-BR" kern="1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pt-BR" kern="100" dirty="0" err="1">
                <a:solidFill>
                  <a:srgbClr val="0070C0"/>
                </a:solidFill>
                <a:latin typeface="Tahoma" panose="020B0604030504040204" pitchFamily="34" charset="0"/>
                <a:ea typeface="Tahoma" panose="020B0604030504040204" pitchFamily="34" charset="0"/>
                <a:cs typeface="Tahoma" panose="020B0604030504040204" pitchFamily="34" charset="0"/>
              </a:rPr>
              <a:t>IS</a:t>
            </a:r>
            <a:r>
              <a:rPr lang="en-US" kern="100" dirty="0">
                <a:solidFill>
                  <a:srgbClr val="0070C0"/>
                </a:solidFill>
                <a:latin typeface="Tahoma" panose="020B0604030504040204" pitchFamily="34" charset="0"/>
                <a:ea typeface="Tahoma" panose="020B0604030504040204" pitchFamily="34" charset="0"/>
                <a:cs typeface="Tahoma" panose="020B0604030504040204" pitchFamily="34" charset="0"/>
              </a:rPr>
              <a:t> A BRAZILIAN PUBLIC HIGHER EDUCATION INSTITUTION BASED IN THE CITY OF </a:t>
            </a:r>
            <a:r>
              <a:rPr lang="en-US" kern="100" dirty="0" err="1">
                <a:solidFill>
                  <a:srgbClr val="0070C0"/>
                </a:solidFill>
                <a:latin typeface="Tahoma" panose="020B0604030504040204" pitchFamily="34" charset="0"/>
                <a:ea typeface="Tahoma" panose="020B0604030504040204" pitchFamily="34" charset="0"/>
                <a:cs typeface="Tahoma" panose="020B0604030504040204" pitchFamily="34" charset="0"/>
              </a:rPr>
              <a:t>FOZ</a:t>
            </a:r>
            <a:r>
              <a:rPr lang="en-US" kern="100" dirty="0">
                <a:solidFill>
                  <a:srgbClr val="0070C0"/>
                </a:solidFill>
                <a:latin typeface="Tahoma" panose="020B0604030504040204" pitchFamily="34" charset="0"/>
                <a:ea typeface="Tahoma" panose="020B0604030504040204" pitchFamily="34" charset="0"/>
                <a:cs typeface="Tahoma" panose="020B0604030504040204" pitchFamily="34" charset="0"/>
              </a:rPr>
              <a:t> DO IGUAÇU, GATHERING STUDENTS FROM DIFFERENT COUNTRIES. AIM AT ACADEMIC EXCHANGES AND SOLIDARY COOPERATION WITH MERCOSUR COUNTRIES AND OTHER COUNTRIES IN LATIN AMERICA.</a:t>
            </a:r>
            <a:endParaRPr lang="pt-BR" kern="1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1731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956C6D30-1A9F-4886-8CCA-8C82CE2EF3F5}"/>
              </a:ext>
            </a:extLst>
          </p:cNvPr>
          <p:cNvSpPr txBox="1"/>
          <p:nvPr/>
        </p:nvSpPr>
        <p:spPr>
          <a:xfrm>
            <a:off x="216408" y="1053319"/>
            <a:ext cx="11780520" cy="707886"/>
          </a:xfrm>
          <a:prstGeom prst="rect">
            <a:avLst/>
          </a:prstGeom>
          <a:noFill/>
        </p:spPr>
        <p:txBody>
          <a:bodyPr wrap="square" rtlCol="0">
            <a:spAutoFit/>
          </a:bodyPr>
          <a:lstStyle/>
          <a:p>
            <a:pPr algn="ctr"/>
            <a:r>
              <a:rPr lang="en-US" sz="20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THE HOTEL ITSELF IS ALREADY A HUGE TOURIST ATTRACTION. IT IS A RESORT, WITH HOT WATER SPRINGS. A THERMAL PARK IS ATTACHED TO THE HOTEL</a:t>
            </a:r>
            <a:endParaRPr lang="pt-BR" sz="20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CaixaDeTexto 3">
            <a:extLst>
              <a:ext uri="{FF2B5EF4-FFF2-40B4-BE49-F238E27FC236}">
                <a16:creationId xmlns:a16="http://schemas.microsoft.com/office/drawing/2014/main" id="{1C57CD3E-A2D4-421B-932A-B50DEF13D80B}"/>
              </a:ext>
            </a:extLst>
          </p:cNvPr>
          <p:cNvSpPr txBox="1"/>
          <p:nvPr/>
        </p:nvSpPr>
        <p:spPr>
          <a:xfrm>
            <a:off x="1905590" y="246738"/>
            <a:ext cx="8380820" cy="646331"/>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sz="3600" dirty="0">
                <a:solidFill>
                  <a:srgbClr val="C00000"/>
                </a:solidFill>
              </a:rPr>
              <a:t>MABU THERMAS GRAND RESORT</a:t>
            </a:r>
          </a:p>
        </p:txBody>
      </p:sp>
      <p:sp>
        <p:nvSpPr>
          <p:cNvPr id="5" name="CaixaDeTexto 4">
            <a:extLst>
              <a:ext uri="{FF2B5EF4-FFF2-40B4-BE49-F238E27FC236}">
                <a16:creationId xmlns:a16="http://schemas.microsoft.com/office/drawing/2014/main" id="{63E1D3B7-137F-4EBE-AF0C-1AA0CDED45BF}"/>
              </a:ext>
            </a:extLst>
          </p:cNvPr>
          <p:cNvSpPr txBox="1"/>
          <p:nvPr/>
        </p:nvSpPr>
        <p:spPr>
          <a:xfrm>
            <a:off x="356965" y="4731145"/>
            <a:ext cx="11694827" cy="954107"/>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dirty="0">
                <a:solidFill>
                  <a:srgbClr val="C00000"/>
                </a:solidFill>
              </a:rPr>
              <a:t>ALL IN ONE </a:t>
            </a:r>
            <a:r>
              <a:rPr lang="pt-BR" dirty="0" err="1">
                <a:solidFill>
                  <a:srgbClr val="C00000"/>
                </a:solidFill>
              </a:rPr>
              <a:t>PLACE</a:t>
            </a:r>
            <a:r>
              <a:rPr lang="pt-BR" dirty="0">
                <a:solidFill>
                  <a:srgbClr val="C00000"/>
                </a:solidFill>
              </a:rPr>
              <a:t>:</a:t>
            </a:r>
          </a:p>
          <a:p>
            <a:r>
              <a:rPr lang="en-US" dirty="0">
                <a:solidFill>
                  <a:srgbClr val="C00000"/>
                </a:solidFill>
              </a:rPr>
              <a:t>CONVENTION CENTER, ACCOMMODATION, FOOD AND LEISURE.</a:t>
            </a:r>
          </a:p>
        </p:txBody>
      </p:sp>
      <p:pic>
        <p:nvPicPr>
          <p:cNvPr id="7" name="Imagem 6">
            <a:extLst>
              <a:ext uri="{FF2B5EF4-FFF2-40B4-BE49-F238E27FC236}">
                <a16:creationId xmlns:a16="http://schemas.microsoft.com/office/drawing/2014/main" id="{12543A0B-C3F8-427C-80D0-3B04A2E03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6774" y="2357606"/>
            <a:ext cx="3118104" cy="1813929"/>
          </a:xfrm>
          <a:prstGeom prst="rect">
            <a:avLst/>
          </a:prstGeom>
        </p:spPr>
      </p:pic>
      <p:pic>
        <p:nvPicPr>
          <p:cNvPr id="9" name="Imagem 8">
            <a:extLst>
              <a:ext uri="{FF2B5EF4-FFF2-40B4-BE49-F238E27FC236}">
                <a16:creationId xmlns:a16="http://schemas.microsoft.com/office/drawing/2014/main" id="{168C7102-1FE6-4324-A345-16254F0AA7C1}"/>
              </a:ext>
            </a:extLst>
          </p:cNvPr>
          <p:cNvPicPr>
            <a:picLocks noChangeAspect="1"/>
          </p:cNvPicPr>
          <p:nvPr/>
        </p:nvPicPr>
        <p:blipFill rotWithShape="1">
          <a:blip r:embed="rId3">
            <a:extLst>
              <a:ext uri="{28A0092B-C50C-407E-A947-70E740481C1C}">
                <a14:useLocalDpi xmlns:a14="http://schemas.microsoft.com/office/drawing/2010/main" val="0"/>
              </a:ext>
            </a:extLst>
          </a:blip>
          <a:srcRect t="37473"/>
          <a:stretch/>
        </p:blipFill>
        <p:spPr>
          <a:xfrm>
            <a:off x="4735872" y="2366994"/>
            <a:ext cx="3218356" cy="1813929"/>
          </a:xfrm>
          <a:prstGeom prst="rect">
            <a:avLst/>
          </a:prstGeom>
        </p:spPr>
      </p:pic>
      <p:sp>
        <p:nvSpPr>
          <p:cNvPr id="10" name="CaixaDeTexto 9">
            <a:extLst>
              <a:ext uri="{FF2B5EF4-FFF2-40B4-BE49-F238E27FC236}">
                <a16:creationId xmlns:a16="http://schemas.microsoft.com/office/drawing/2014/main" id="{184FDECD-4688-4F8C-8353-9650A22367A4}"/>
              </a:ext>
            </a:extLst>
          </p:cNvPr>
          <p:cNvSpPr txBox="1"/>
          <p:nvPr/>
        </p:nvSpPr>
        <p:spPr>
          <a:xfrm>
            <a:off x="256381" y="5814791"/>
            <a:ext cx="11694827" cy="830997"/>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sz="2400" dirty="0"/>
              <a:t>LESS THAN TEN MINUTES FROM THE AIRPORT;</a:t>
            </a:r>
            <a:endParaRPr lang="en-US" sz="2400" dirty="0">
              <a:solidFill>
                <a:srgbClr val="C00000"/>
              </a:solidFill>
            </a:endParaRPr>
          </a:p>
          <a:p>
            <a:r>
              <a:rPr lang="en-US" sz="2400" dirty="0"/>
              <a:t>IN FRONT OF A HUGE SHOPPING CENTER (JUST CROSS THE AVENUE).</a:t>
            </a:r>
            <a:endParaRPr lang="pt-BR" sz="2400" dirty="0">
              <a:solidFill>
                <a:srgbClr val="C00000"/>
              </a:solidFill>
            </a:endParaRPr>
          </a:p>
        </p:txBody>
      </p:sp>
      <p:pic>
        <p:nvPicPr>
          <p:cNvPr id="8" name="Imagem 7">
            <a:extLst>
              <a:ext uri="{FF2B5EF4-FFF2-40B4-BE49-F238E27FC236}">
                <a16:creationId xmlns:a16="http://schemas.microsoft.com/office/drawing/2014/main" id="{71151C6B-C790-6576-DFCF-8046571A1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03" y="2211730"/>
            <a:ext cx="2371725" cy="2371725"/>
          </a:xfrm>
          <a:prstGeom prst="rect">
            <a:avLst/>
          </a:prstGeom>
        </p:spPr>
      </p:pic>
      <p:sp>
        <p:nvSpPr>
          <p:cNvPr id="11" name="Seta: para a Direita Listrada 10">
            <a:extLst>
              <a:ext uri="{FF2B5EF4-FFF2-40B4-BE49-F238E27FC236}">
                <a16:creationId xmlns:a16="http://schemas.microsoft.com/office/drawing/2014/main" id="{C43DE8C0-4BBC-3047-3005-BE74E86DD13C}"/>
              </a:ext>
            </a:extLst>
          </p:cNvPr>
          <p:cNvSpPr/>
          <p:nvPr/>
        </p:nvSpPr>
        <p:spPr>
          <a:xfrm rot="1638770">
            <a:off x="2792722" y="4163425"/>
            <a:ext cx="1612003" cy="484632"/>
          </a:xfrm>
          <a:prstGeom prst="striped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09546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E175A71-66D8-4EF5-4BDC-BC28BC0128BB}"/>
              </a:ext>
            </a:extLst>
          </p:cNvPr>
          <p:cNvSpPr txBox="1"/>
          <p:nvPr/>
        </p:nvSpPr>
        <p:spPr>
          <a:xfrm>
            <a:off x="146304" y="34317"/>
            <a:ext cx="7552944" cy="523220"/>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pPr algn="l"/>
            <a:r>
              <a:rPr lang="pt-BR" dirty="0" err="1">
                <a:solidFill>
                  <a:srgbClr val="C00000"/>
                </a:solidFill>
              </a:rPr>
              <a:t>ACCOMMODATIONS</a:t>
            </a:r>
            <a:r>
              <a:rPr lang="pt-BR" dirty="0">
                <a:solidFill>
                  <a:srgbClr val="C00000"/>
                </a:solidFill>
              </a:rPr>
              <a:t> </a:t>
            </a:r>
            <a:r>
              <a:rPr lang="pt-BR" dirty="0" err="1">
                <a:solidFill>
                  <a:srgbClr val="C00000"/>
                </a:solidFill>
              </a:rPr>
              <a:t>AND</a:t>
            </a:r>
            <a:r>
              <a:rPr lang="pt-BR" dirty="0">
                <a:solidFill>
                  <a:srgbClr val="C00000"/>
                </a:solidFill>
              </a:rPr>
              <a:t> </a:t>
            </a:r>
            <a:r>
              <a:rPr lang="pt-BR" dirty="0" err="1">
                <a:solidFill>
                  <a:srgbClr val="C00000"/>
                </a:solidFill>
              </a:rPr>
              <a:t>FACILITIES</a:t>
            </a:r>
            <a:endParaRPr lang="pt-BR" dirty="0">
              <a:solidFill>
                <a:srgbClr val="C00000"/>
              </a:solidFill>
            </a:endParaRPr>
          </a:p>
        </p:txBody>
      </p:sp>
      <p:pic>
        <p:nvPicPr>
          <p:cNvPr id="4" name="Imagem 3">
            <a:extLst>
              <a:ext uri="{FF2B5EF4-FFF2-40B4-BE49-F238E27FC236}">
                <a16:creationId xmlns:a16="http://schemas.microsoft.com/office/drawing/2014/main" id="{280BDC61-CB27-475A-BAF5-FB67C15D4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68" y="825255"/>
            <a:ext cx="3950205" cy="2374708"/>
          </a:xfrm>
          <a:prstGeom prst="rect">
            <a:avLst/>
          </a:prstGeom>
        </p:spPr>
      </p:pic>
      <p:pic>
        <p:nvPicPr>
          <p:cNvPr id="6" name="Imagem 5">
            <a:extLst>
              <a:ext uri="{FF2B5EF4-FFF2-40B4-BE49-F238E27FC236}">
                <a16:creationId xmlns:a16="http://schemas.microsoft.com/office/drawing/2014/main" id="{6AE3122E-1D9C-47C5-86AA-6435999083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9498" y="825255"/>
            <a:ext cx="3950205" cy="2374709"/>
          </a:xfrm>
          <a:prstGeom prst="rect">
            <a:avLst/>
          </a:prstGeom>
        </p:spPr>
      </p:pic>
      <p:pic>
        <p:nvPicPr>
          <p:cNvPr id="8" name="Imagem 7">
            <a:extLst>
              <a:ext uri="{FF2B5EF4-FFF2-40B4-BE49-F238E27FC236}">
                <a16:creationId xmlns:a16="http://schemas.microsoft.com/office/drawing/2014/main" id="{0839AF4B-1A89-49A0-9B82-FADF61D3B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468" y="3794864"/>
            <a:ext cx="3945235" cy="2374708"/>
          </a:xfrm>
          <a:prstGeom prst="rect">
            <a:avLst/>
          </a:prstGeom>
        </p:spPr>
      </p:pic>
      <p:pic>
        <p:nvPicPr>
          <p:cNvPr id="10" name="Imagem 9">
            <a:extLst>
              <a:ext uri="{FF2B5EF4-FFF2-40B4-BE49-F238E27FC236}">
                <a16:creationId xmlns:a16="http://schemas.microsoft.com/office/drawing/2014/main" id="{BCAD8003-DF8D-4399-9A96-59228BF7D3BA}"/>
              </a:ext>
            </a:extLst>
          </p:cNvPr>
          <p:cNvPicPr>
            <a:picLocks noChangeAspect="1"/>
          </p:cNvPicPr>
          <p:nvPr/>
        </p:nvPicPr>
        <p:blipFill rotWithShape="1">
          <a:blip r:embed="rId5">
            <a:extLst>
              <a:ext uri="{28A0092B-C50C-407E-A947-70E740481C1C}">
                <a14:useLocalDpi xmlns:a14="http://schemas.microsoft.com/office/drawing/2010/main" val="0"/>
              </a:ext>
            </a:extLst>
          </a:blip>
          <a:srcRect l="-3064" t="-2744" r="4132" b="2744"/>
          <a:stretch/>
        </p:blipFill>
        <p:spPr>
          <a:xfrm>
            <a:off x="4042773" y="3723250"/>
            <a:ext cx="4079349" cy="2446322"/>
          </a:xfrm>
          <a:prstGeom prst="rect">
            <a:avLst/>
          </a:prstGeom>
        </p:spPr>
      </p:pic>
      <p:pic>
        <p:nvPicPr>
          <p:cNvPr id="12" name="Imagem 11">
            <a:extLst>
              <a:ext uri="{FF2B5EF4-FFF2-40B4-BE49-F238E27FC236}">
                <a16:creationId xmlns:a16="http://schemas.microsoft.com/office/drawing/2014/main" id="{2DB77956-7BCE-4A1F-803D-871B102AE010}"/>
              </a:ext>
            </a:extLst>
          </p:cNvPr>
          <p:cNvPicPr>
            <a:picLocks noChangeAspect="1"/>
          </p:cNvPicPr>
          <p:nvPr/>
        </p:nvPicPr>
        <p:blipFill rotWithShape="1">
          <a:blip r:embed="rId6">
            <a:extLst>
              <a:ext uri="{28A0092B-C50C-407E-A947-70E740481C1C}">
                <a14:useLocalDpi xmlns:a14="http://schemas.microsoft.com/office/drawing/2010/main" val="0"/>
              </a:ext>
            </a:extLst>
          </a:blip>
          <a:srcRect l="1303" t="4443" r="1582" b="2845"/>
          <a:stretch/>
        </p:blipFill>
        <p:spPr>
          <a:xfrm>
            <a:off x="92565" y="3794863"/>
            <a:ext cx="3950208" cy="2374709"/>
          </a:xfrm>
          <a:prstGeom prst="rect">
            <a:avLst/>
          </a:prstGeom>
        </p:spPr>
      </p:pic>
      <p:pic>
        <p:nvPicPr>
          <p:cNvPr id="14" name="Imagem 13">
            <a:extLst>
              <a:ext uri="{FF2B5EF4-FFF2-40B4-BE49-F238E27FC236}">
                <a16:creationId xmlns:a16="http://schemas.microsoft.com/office/drawing/2014/main" id="{8E22E5CE-A8A4-4BC3-BB5E-E697D6258E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6032" y="825254"/>
            <a:ext cx="3950207" cy="2374710"/>
          </a:xfrm>
          <a:prstGeom prst="rect">
            <a:avLst/>
          </a:prstGeom>
        </p:spPr>
      </p:pic>
    </p:spTree>
    <p:extLst>
      <p:ext uri="{BB962C8B-B14F-4D97-AF65-F5344CB8AC3E}">
        <p14:creationId xmlns:p14="http://schemas.microsoft.com/office/powerpoint/2010/main" val="4058120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6B7F229-25F8-4A06-842C-ADEEFA0D1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000" y="748833"/>
            <a:ext cx="3924000" cy="2191445"/>
          </a:xfrm>
          <a:prstGeom prst="rect">
            <a:avLst/>
          </a:prstGeom>
        </p:spPr>
      </p:pic>
      <p:pic>
        <p:nvPicPr>
          <p:cNvPr id="5" name="Imagem 4">
            <a:extLst>
              <a:ext uri="{FF2B5EF4-FFF2-40B4-BE49-F238E27FC236}">
                <a16:creationId xmlns:a16="http://schemas.microsoft.com/office/drawing/2014/main" id="{E5132CF3-CA76-4624-83B3-17A1AF651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353" y="3955629"/>
            <a:ext cx="3924000" cy="2195260"/>
          </a:xfrm>
          <a:prstGeom prst="rect">
            <a:avLst/>
          </a:prstGeom>
        </p:spPr>
      </p:pic>
      <p:pic>
        <p:nvPicPr>
          <p:cNvPr id="7" name="Imagem 6">
            <a:extLst>
              <a:ext uri="{FF2B5EF4-FFF2-40B4-BE49-F238E27FC236}">
                <a16:creationId xmlns:a16="http://schemas.microsoft.com/office/drawing/2014/main" id="{5BCC42BA-DEC9-4A40-8B0D-3C63AF3248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 y="3957537"/>
            <a:ext cx="3924000" cy="2191445"/>
          </a:xfrm>
          <a:prstGeom prst="rect">
            <a:avLst/>
          </a:prstGeom>
        </p:spPr>
      </p:pic>
      <p:pic>
        <p:nvPicPr>
          <p:cNvPr id="9" name="Imagem 8">
            <a:extLst>
              <a:ext uri="{FF2B5EF4-FFF2-40B4-BE49-F238E27FC236}">
                <a16:creationId xmlns:a16="http://schemas.microsoft.com/office/drawing/2014/main" id="{E81C9B16-B4FA-49CC-946E-9BF4A048F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0232" y="3971598"/>
            <a:ext cx="3924000" cy="2163323"/>
          </a:xfrm>
          <a:prstGeom prst="rect">
            <a:avLst/>
          </a:prstGeom>
        </p:spPr>
      </p:pic>
      <p:pic>
        <p:nvPicPr>
          <p:cNvPr id="11" name="Imagem 10">
            <a:extLst>
              <a:ext uri="{FF2B5EF4-FFF2-40B4-BE49-F238E27FC236}">
                <a16:creationId xmlns:a16="http://schemas.microsoft.com/office/drawing/2014/main" id="{FE0F2601-9F29-48C0-933E-8592B9BB85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1749" y="741584"/>
            <a:ext cx="3924000" cy="2205942"/>
          </a:xfrm>
          <a:prstGeom prst="rect">
            <a:avLst/>
          </a:prstGeom>
        </p:spPr>
      </p:pic>
      <p:pic>
        <p:nvPicPr>
          <p:cNvPr id="13" name="Imagem 12">
            <a:extLst>
              <a:ext uri="{FF2B5EF4-FFF2-40B4-BE49-F238E27FC236}">
                <a16:creationId xmlns:a16="http://schemas.microsoft.com/office/drawing/2014/main" id="{24C307FB-1F63-4FBF-8655-0AAE3DE82B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51" y="745399"/>
            <a:ext cx="3924000" cy="2198312"/>
          </a:xfrm>
          <a:prstGeom prst="rect">
            <a:avLst/>
          </a:prstGeom>
        </p:spPr>
      </p:pic>
    </p:spTree>
    <p:extLst>
      <p:ext uri="{BB962C8B-B14F-4D97-AF65-F5344CB8AC3E}">
        <p14:creationId xmlns:p14="http://schemas.microsoft.com/office/powerpoint/2010/main" val="1967686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0C7F9-C06F-4DC9-4277-E5999CDC14FA}"/>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C41858BE-8A4F-7DF7-F11F-D07FF65ADD9B}"/>
              </a:ext>
            </a:extLst>
          </p:cNvPr>
          <p:cNvSpPr txBox="1"/>
          <p:nvPr/>
        </p:nvSpPr>
        <p:spPr>
          <a:xfrm>
            <a:off x="468378" y="3659295"/>
            <a:ext cx="11085664" cy="1015663"/>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sz="2000" dirty="0"/>
              <a:t>STUDYING BORDER ISSUES... SHOWING IN PRACTICE A BORDER OF THREE COUNTRIES LIVING TOGETHER IN HARMONY... MORE THAN 80 NATIONALITIES LIVING TOGETHER IN A SINGLE CITY</a:t>
            </a:r>
            <a:endParaRPr lang="pt-BR" sz="2000" dirty="0"/>
          </a:p>
        </p:txBody>
      </p:sp>
      <p:sp>
        <p:nvSpPr>
          <p:cNvPr id="3" name="CaixaDeTexto 2">
            <a:extLst>
              <a:ext uri="{FF2B5EF4-FFF2-40B4-BE49-F238E27FC236}">
                <a16:creationId xmlns:a16="http://schemas.microsoft.com/office/drawing/2014/main" id="{C8A72194-6787-C477-2A8E-003ABC6F69A9}"/>
              </a:ext>
            </a:extLst>
          </p:cNvPr>
          <p:cNvSpPr txBox="1"/>
          <p:nvPr/>
        </p:nvSpPr>
        <p:spPr>
          <a:xfrm>
            <a:off x="1508851" y="6306077"/>
            <a:ext cx="9004718" cy="400110"/>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sz="2000" dirty="0"/>
              <a:t>IGHMB - CELEBRATING ITS 90TH ANNIVERSARY OF EXISTENCE</a:t>
            </a:r>
            <a:endParaRPr lang="pt-BR" sz="2000" dirty="0"/>
          </a:p>
        </p:txBody>
      </p:sp>
      <p:sp>
        <p:nvSpPr>
          <p:cNvPr id="4" name="CaixaDeTexto 3">
            <a:extLst>
              <a:ext uri="{FF2B5EF4-FFF2-40B4-BE49-F238E27FC236}">
                <a16:creationId xmlns:a16="http://schemas.microsoft.com/office/drawing/2014/main" id="{CD89BAB6-B75E-FEBF-E413-255CA6F2EBF7}"/>
              </a:ext>
            </a:extLst>
          </p:cNvPr>
          <p:cNvSpPr txBox="1"/>
          <p:nvPr/>
        </p:nvSpPr>
        <p:spPr>
          <a:xfrm>
            <a:off x="947840" y="5484060"/>
            <a:ext cx="10409008" cy="707886"/>
          </a:xfrm>
          <a:prstGeom prst="rect">
            <a:avLst/>
          </a:prstGeom>
          <a:noFill/>
        </p:spPr>
        <p:txBody>
          <a:bodyPr wrap="square" rtlCol="0">
            <a:spAutoFit/>
          </a:bodyPr>
          <a:lstStyle/>
          <a:p>
            <a:pPr algn="ct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SHOW THE STRENGTH OF AGRIBUSINESS IN BRAZIL, THE SECOND LARGEST FOOD PRODUCER IN THE WORLD</a:t>
            </a:r>
            <a:endParaRPr lang="pt-BR"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 name="CaixaDeTexto 4">
            <a:extLst>
              <a:ext uri="{FF2B5EF4-FFF2-40B4-BE49-F238E27FC236}">
                <a16:creationId xmlns:a16="http://schemas.microsoft.com/office/drawing/2014/main" id="{0E49D6BB-F313-1FB0-49D5-434BEF494335}"/>
              </a:ext>
            </a:extLst>
          </p:cNvPr>
          <p:cNvSpPr txBox="1"/>
          <p:nvPr/>
        </p:nvSpPr>
        <p:spPr>
          <a:xfrm>
            <a:off x="82296" y="2200912"/>
            <a:ext cx="2561920" cy="523220"/>
          </a:xfrm>
          <a:prstGeom prst="rect">
            <a:avLst/>
          </a:prstGeom>
          <a:noFill/>
        </p:spPr>
        <p:txBody>
          <a:bodyPr wrap="none" rtlCol="0">
            <a:sp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OBJECTIVES:</a:t>
            </a:r>
            <a:endParaRPr lang="pt-BR" sz="2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CaixaDeTexto 8">
            <a:extLst>
              <a:ext uri="{FF2B5EF4-FFF2-40B4-BE49-F238E27FC236}">
                <a16:creationId xmlns:a16="http://schemas.microsoft.com/office/drawing/2014/main" id="{4DC84531-681A-2271-E365-BE8AB6688CC1}"/>
              </a:ext>
            </a:extLst>
          </p:cNvPr>
          <p:cNvSpPr txBox="1"/>
          <p:nvPr/>
        </p:nvSpPr>
        <p:spPr>
          <a:xfrm>
            <a:off x="82296" y="2872974"/>
            <a:ext cx="1200970" cy="523220"/>
          </a:xfrm>
          <a:prstGeom prst="rect">
            <a:avLst/>
          </a:prstGeom>
          <a:noFill/>
        </p:spPr>
        <p:txBody>
          <a:bodyPr wrap="none" rtlCol="0">
            <a:spAutoFit/>
          </a:bodyPr>
          <a:lstStyle/>
          <a:p>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MAIN</a:t>
            </a:r>
            <a:endParaRPr lang="pt-BR"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CaixaDeTexto 9">
            <a:extLst>
              <a:ext uri="{FF2B5EF4-FFF2-40B4-BE49-F238E27FC236}">
                <a16:creationId xmlns:a16="http://schemas.microsoft.com/office/drawing/2014/main" id="{2645861D-B70B-7914-3D6E-10EED94B9B64}"/>
              </a:ext>
            </a:extLst>
          </p:cNvPr>
          <p:cNvSpPr txBox="1"/>
          <p:nvPr/>
        </p:nvSpPr>
        <p:spPr>
          <a:xfrm>
            <a:off x="100584" y="4798286"/>
            <a:ext cx="2544286" cy="523220"/>
          </a:xfrm>
          <a:prstGeom prst="rect">
            <a:avLst/>
          </a:prstGeom>
          <a:noFill/>
        </p:spPr>
        <p:txBody>
          <a:bodyPr wrap="none" rtlCol="0">
            <a:spAutoFit/>
          </a:bodyPr>
          <a:lstStyle/>
          <a:p>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ADDITIONAL</a:t>
            </a:r>
            <a:endParaRPr lang="pt-BR"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Imagem 6">
            <a:extLst>
              <a:ext uri="{FF2B5EF4-FFF2-40B4-BE49-F238E27FC236}">
                <a16:creationId xmlns:a16="http://schemas.microsoft.com/office/drawing/2014/main" id="{16D53BD5-93E0-5CE2-6AE0-2CFB3614D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040" y="288272"/>
            <a:ext cx="3107921" cy="3107921"/>
          </a:xfrm>
          <a:prstGeom prst="rect">
            <a:avLst/>
          </a:prstGeom>
        </p:spPr>
      </p:pic>
    </p:spTree>
    <p:extLst>
      <p:ext uri="{BB962C8B-B14F-4D97-AF65-F5344CB8AC3E}">
        <p14:creationId xmlns:p14="http://schemas.microsoft.com/office/powerpoint/2010/main" val="2153134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27800B9-2463-41CA-B925-7A24215BB56E}"/>
              </a:ext>
            </a:extLst>
          </p:cNvPr>
          <p:cNvPicPr>
            <a:picLocks noChangeAspect="1"/>
          </p:cNvPicPr>
          <p:nvPr/>
        </p:nvPicPr>
        <p:blipFill rotWithShape="1">
          <a:blip r:embed="rId2">
            <a:extLst>
              <a:ext uri="{28A0092B-C50C-407E-A947-70E740481C1C}">
                <a14:useLocalDpi xmlns:a14="http://schemas.microsoft.com/office/drawing/2010/main" val="0"/>
              </a:ext>
            </a:extLst>
          </a:blip>
          <a:srcRect l="3219" t="1200" r="1110"/>
          <a:stretch/>
        </p:blipFill>
        <p:spPr>
          <a:xfrm>
            <a:off x="1" y="54864"/>
            <a:ext cx="9400032" cy="6775704"/>
          </a:xfrm>
          <a:prstGeom prst="rect">
            <a:avLst/>
          </a:prstGeom>
        </p:spPr>
      </p:pic>
      <p:pic>
        <p:nvPicPr>
          <p:cNvPr id="7" name="Imagem 6">
            <a:extLst>
              <a:ext uri="{FF2B5EF4-FFF2-40B4-BE49-F238E27FC236}">
                <a16:creationId xmlns:a16="http://schemas.microsoft.com/office/drawing/2014/main" id="{FA95A7C1-FDB8-4166-BAE1-071141171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556" y="4910329"/>
            <a:ext cx="5850091" cy="1775726"/>
          </a:xfrm>
          <a:prstGeom prst="rect">
            <a:avLst/>
          </a:prstGeom>
        </p:spPr>
      </p:pic>
      <p:sp>
        <p:nvSpPr>
          <p:cNvPr id="8" name="CaixaDeTexto 7">
            <a:extLst>
              <a:ext uri="{FF2B5EF4-FFF2-40B4-BE49-F238E27FC236}">
                <a16:creationId xmlns:a16="http://schemas.microsoft.com/office/drawing/2014/main" id="{6F3F802F-6017-47AC-AF32-BBB3B813CC35}"/>
              </a:ext>
            </a:extLst>
          </p:cNvPr>
          <p:cNvSpPr txBox="1"/>
          <p:nvPr/>
        </p:nvSpPr>
        <p:spPr>
          <a:xfrm>
            <a:off x="7144585" y="2286000"/>
            <a:ext cx="5001626" cy="2277547"/>
          </a:xfrm>
          <a:prstGeom prst="rect">
            <a:avLst/>
          </a:prstGeom>
          <a:noFill/>
        </p:spPr>
        <p:txBody>
          <a:bodyPr wrap="none" rtlCol="0">
            <a:spAutoFit/>
          </a:bodyPr>
          <a:lstStyle/>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MAIN AUDITORIUM - 2,000 </a:t>
            </a:r>
            <a:r>
              <a:rPr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baseline="30000" dirty="0" err="1">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- 2,500 PEOPLE</a:t>
            </a:r>
          </a:p>
          <a:p>
            <a:r>
              <a:rPr lang="pt-BR" dirty="0" err="1">
                <a:solidFill>
                  <a:srgbClr val="FF0000"/>
                </a:solidFill>
                <a:latin typeface="Tahoma" panose="020B0604030504040204" pitchFamily="34" charset="0"/>
                <a:ea typeface="Tahoma" panose="020B0604030504040204" pitchFamily="34" charset="0"/>
                <a:cs typeface="Tahoma" panose="020B0604030504040204" pitchFamily="34" charset="0"/>
              </a:rPr>
              <a:t>CONFERENCE</a:t>
            </a:r>
            <a:r>
              <a:rPr lang="pt-BR"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pt-BR" dirty="0" err="1">
                <a:solidFill>
                  <a:srgbClr val="FF0000"/>
                </a:solidFill>
                <a:latin typeface="Tahoma" panose="020B0604030504040204" pitchFamily="34" charset="0"/>
                <a:ea typeface="Tahoma" panose="020B0604030504040204" pitchFamily="34" charset="0"/>
                <a:cs typeface="Tahoma" panose="020B0604030504040204" pitchFamily="34" charset="0"/>
              </a:rPr>
              <a:t>ROOMS</a:t>
            </a:r>
            <a:r>
              <a:rPr lang="pt-BR" dirty="0">
                <a:solidFill>
                  <a:srgbClr val="FF0000"/>
                </a:solidFill>
                <a:latin typeface="Tahoma" panose="020B0604030504040204" pitchFamily="34" charset="0"/>
                <a:ea typeface="Tahoma" panose="020B0604030504040204" pitchFamily="34" charset="0"/>
                <a:cs typeface="Tahoma" panose="020B0604030504040204" pitchFamily="34" charset="0"/>
              </a:rPr>
              <a:t> = </a:t>
            </a:r>
            <a:r>
              <a:rPr lang="pt-BR" dirty="0" err="1">
                <a:solidFill>
                  <a:srgbClr val="FF0000"/>
                </a:solidFill>
                <a:latin typeface="Tahoma" panose="020B0604030504040204" pitchFamily="34" charset="0"/>
                <a:ea typeface="Tahoma" panose="020B0604030504040204" pitchFamily="34" charset="0"/>
                <a:cs typeface="Tahoma" panose="020B0604030504040204" pitchFamily="34" charset="0"/>
              </a:rPr>
              <a:t>MODULABLE</a:t>
            </a:r>
            <a:endParaRPr lang="pt-BR"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pt-BR" sz="8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pt-BR" dirty="0" err="1">
                <a:solidFill>
                  <a:srgbClr val="FF0000"/>
                </a:solidFill>
                <a:latin typeface="Tahoma" panose="020B0604030504040204" pitchFamily="34" charset="0"/>
                <a:ea typeface="Tahoma" panose="020B0604030504040204" pitchFamily="34" charset="0"/>
                <a:cs typeface="Tahoma" panose="020B0604030504040204" pitchFamily="34" charset="0"/>
              </a:rPr>
              <a:t>POSSIBLE</a:t>
            </a:r>
            <a:r>
              <a:rPr lang="pt-BR"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pt-BR" dirty="0" err="1">
                <a:solidFill>
                  <a:srgbClr val="FF0000"/>
                </a:solidFill>
                <a:latin typeface="Tahoma" panose="020B0604030504040204" pitchFamily="34" charset="0"/>
                <a:ea typeface="Tahoma" panose="020B0604030504040204" pitchFamily="34" charset="0"/>
                <a:cs typeface="Tahoma" panose="020B0604030504040204" pitchFamily="34" charset="0"/>
              </a:rPr>
              <a:t>ARRANGEMENTS</a:t>
            </a:r>
            <a:r>
              <a:rPr lang="pt-BR" dirty="0">
                <a:solidFill>
                  <a:srgbClr val="FF0000"/>
                </a:solidFill>
                <a:latin typeface="Tahoma" panose="020B0604030504040204" pitchFamily="34" charset="0"/>
                <a:ea typeface="Tahoma" panose="020B0604030504040204" pitchFamily="34" charset="0"/>
                <a:cs typeface="Tahoma" panose="020B0604030504040204" pitchFamily="34" charset="0"/>
              </a:rPr>
              <a:t> - </a:t>
            </a:r>
            <a:r>
              <a:rPr lang="pt-BR" dirty="0" err="1">
                <a:solidFill>
                  <a:srgbClr val="FF0000"/>
                </a:solidFill>
                <a:latin typeface="Tahoma" panose="020B0604030504040204" pitchFamily="34" charset="0"/>
                <a:ea typeface="Tahoma" panose="020B0604030504040204" pitchFamily="34" charset="0"/>
                <a:cs typeface="Tahoma" panose="020B0604030504040204" pitchFamily="34" charset="0"/>
              </a:rPr>
              <a:t>ROOMS</a:t>
            </a:r>
            <a:r>
              <a:rPr lang="pt-BR" dirty="0">
                <a:solidFill>
                  <a:srgbClr val="FF0000"/>
                </a:solidFill>
                <a:latin typeface="Tahoma" panose="020B0604030504040204" pitchFamily="34" charset="0"/>
                <a:ea typeface="Tahoma" panose="020B0604030504040204" pitchFamily="34" charset="0"/>
                <a:cs typeface="Tahoma" panose="020B0604030504040204" pitchFamily="34" charset="0"/>
              </a:rPr>
              <a:t> 470 </a:t>
            </a:r>
            <a:r>
              <a:rPr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baseline="30000" dirty="0" err="1">
                <a:solidFill>
                  <a:srgbClr val="FF0000"/>
                </a:solidFill>
                <a:latin typeface="Tahoma" panose="020B0604030504040204" pitchFamily="34" charset="0"/>
                <a:ea typeface="Tahoma" panose="020B0604030504040204" pitchFamily="34" charset="0"/>
                <a:cs typeface="Tahoma" panose="020B0604030504040204" pitchFamily="34" charset="0"/>
              </a:rPr>
              <a:t>2</a:t>
            </a:r>
            <a:r>
              <a:rPr lang="pt-BR"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2 X 700 PEOPLE OR 1 X 1,200</a:t>
            </a:r>
          </a:p>
          <a:p>
            <a:endParaRPr lang="en-US" sz="8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pt-BR" dirty="0">
                <a:solidFill>
                  <a:srgbClr val="FF0000"/>
                </a:solidFill>
                <a:latin typeface="Tahoma" panose="020B0604030504040204" pitchFamily="34" charset="0"/>
                <a:ea typeface="Tahoma" panose="020B0604030504040204" pitchFamily="34" charset="0"/>
                <a:cs typeface="Tahoma" panose="020B0604030504040204" pitchFamily="34" charset="0"/>
              </a:rPr>
              <a:t>6 </a:t>
            </a:r>
            <a:r>
              <a:rPr lang="pt-BR" dirty="0" err="1">
                <a:solidFill>
                  <a:srgbClr val="FF0000"/>
                </a:solidFill>
                <a:latin typeface="Tahoma" panose="020B0604030504040204" pitchFamily="34" charset="0"/>
                <a:ea typeface="Tahoma" panose="020B0604030504040204" pitchFamily="34" charset="0"/>
                <a:cs typeface="Tahoma" panose="020B0604030504040204" pitchFamily="34" charset="0"/>
              </a:rPr>
              <a:t>SMALLER</a:t>
            </a:r>
            <a:r>
              <a:rPr lang="pt-BR"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pt-BR" dirty="0" err="1">
                <a:solidFill>
                  <a:srgbClr val="FF0000"/>
                </a:solidFill>
                <a:latin typeface="Tahoma" panose="020B0604030504040204" pitchFamily="34" charset="0"/>
                <a:ea typeface="Tahoma" panose="020B0604030504040204" pitchFamily="34" charset="0"/>
                <a:cs typeface="Tahoma" panose="020B0604030504040204" pitchFamily="34" charset="0"/>
              </a:rPr>
              <a:t>ROOMS</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6 x 90 PEOPLE OR 1 X 270 + 3 X 90</a:t>
            </a:r>
          </a:p>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2 X 270 OR 2 x 180 + 2 X 90</a:t>
            </a:r>
            <a:endParaRPr lang="pt-BR"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CaixaDeTexto 1">
            <a:extLst>
              <a:ext uri="{FF2B5EF4-FFF2-40B4-BE49-F238E27FC236}">
                <a16:creationId xmlns:a16="http://schemas.microsoft.com/office/drawing/2014/main" id="{90E2CF50-FF9D-4F19-8B83-AF026FC98B78}"/>
              </a:ext>
            </a:extLst>
          </p:cNvPr>
          <p:cNvSpPr txBox="1"/>
          <p:nvPr/>
        </p:nvSpPr>
        <p:spPr>
          <a:xfrm>
            <a:off x="7689465" y="144513"/>
            <a:ext cx="4264722" cy="646331"/>
          </a:xfrm>
          <a:prstGeom prst="rect">
            <a:avLst/>
          </a:prstGeom>
          <a:noFill/>
        </p:spPr>
        <p:txBody>
          <a:bodyPr wrap="square" rtlCol="0">
            <a:spAutoFit/>
          </a:bodyPr>
          <a:lstStyle/>
          <a:p>
            <a:pPr algn="ct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11 (ELEVEN) ROOMS AVAILABLE FOR SIMULTANEOUS WORK</a:t>
            </a:r>
            <a:endParaRPr lang="pt-BR"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38709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C0513579-4AEE-9FFA-0AE6-29AB80D7E06A}"/>
              </a:ext>
            </a:extLst>
          </p:cNvPr>
          <p:cNvSpPr txBox="1"/>
          <p:nvPr/>
        </p:nvSpPr>
        <p:spPr>
          <a:xfrm>
            <a:off x="246209" y="78378"/>
            <a:ext cx="11717867" cy="954107"/>
          </a:xfrm>
          <a:prstGeom prst="rect">
            <a:avLst/>
          </a:prstGeom>
          <a:noFill/>
        </p:spPr>
        <p:txBody>
          <a:bodyPr wrap="square">
            <a:spAutoFit/>
          </a:bodyPr>
          <a:lstStyle/>
          <a:p>
            <a:pPr algn="ctr"/>
            <a:r>
              <a:rPr lang="pt-BR" sz="2800" b="1" dirty="0">
                <a:solidFill>
                  <a:srgbClr val="C00000"/>
                </a:solidFill>
                <a:latin typeface="Tahoma" panose="020B0604030504040204" pitchFamily="34" charset="0"/>
                <a:ea typeface="Tahoma" panose="020B0604030504040204" pitchFamily="34" charset="0"/>
                <a:cs typeface="Tahoma" panose="020B0604030504040204" pitchFamily="34" charset="0"/>
              </a:rPr>
              <a:t>IGUAÇU FALLS </a:t>
            </a:r>
          </a:p>
          <a:p>
            <a:pPr algn="ctr"/>
            <a:r>
              <a:rPr lang="pt-BR" sz="2800" b="1" dirty="0">
                <a:solidFill>
                  <a:srgbClr val="C00000"/>
                </a:solidFill>
                <a:latin typeface="Tahoma" panose="020B0604030504040204" pitchFamily="34" charset="0"/>
                <a:ea typeface="Tahoma" panose="020B0604030504040204" pitchFamily="34" charset="0"/>
                <a:cs typeface="Tahoma" panose="020B0604030504040204" pitchFamily="34" charset="0"/>
              </a:rPr>
              <a:t>THE LARGEST COLLECTION OF WATERFALLS IN THE WORLD</a:t>
            </a:r>
          </a:p>
        </p:txBody>
      </p:sp>
      <p:pic>
        <p:nvPicPr>
          <p:cNvPr id="4" name="Imagem 3">
            <a:extLst>
              <a:ext uri="{FF2B5EF4-FFF2-40B4-BE49-F238E27FC236}">
                <a16:creationId xmlns:a16="http://schemas.microsoft.com/office/drawing/2014/main" id="{67B8CC1D-F9CD-4C8D-AB2D-9164BD1A4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083" y="1101721"/>
            <a:ext cx="3810118" cy="2565023"/>
          </a:xfrm>
          <a:prstGeom prst="rect">
            <a:avLst/>
          </a:prstGeom>
        </p:spPr>
      </p:pic>
      <p:pic>
        <p:nvPicPr>
          <p:cNvPr id="6" name="Imagem 5">
            <a:extLst>
              <a:ext uri="{FF2B5EF4-FFF2-40B4-BE49-F238E27FC236}">
                <a16:creationId xmlns:a16="http://schemas.microsoft.com/office/drawing/2014/main" id="{53A557F7-069D-4ED5-A22E-C9B5FC3A5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6734" y="1101722"/>
            <a:ext cx="3810117" cy="2565022"/>
          </a:xfrm>
          <a:prstGeom prst="rect">
            <a:avLst/>
          </a:prstGeom>
        </p:spPr>
      </p:pic>
      <p:pic>
        <p:nvPicPr>
          <p:cNvPr id="8" name="Imagem 7">
            <a:extLst>
              <a:ext uri="{FF2B5EF4-FFF2-40B4-BE49-F238E27FC236}">
                <a16:creationId xmlns:a16="http://schemas.microsoft.com/office/drawing/2014/main" id="{13C49B20-3E6C-4525-BDAF-F382D9D39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90" y="1091792"/>
            <a:ext cx="3810118" cy="2574952"/>
          </a:xfrm>
          <a:prstGeom prst="rect">
            <a:avLst/>
          </a:prstGeom>
        </p:spPr>
      </p:pic>
      <p:pic>
        <p:nvPicPr>
          <p:cNvPr id="10" name="Imagem 9">
            <a:extLst>
              <a:ext uri="{FF2B5EF4-FFF2-40B4-BE49-F238E27FC236}">
                <a16:creationId xmlns:a16="http://schemas.microsoft.com/office/drawing/2014/main" id="{758BF384-53DB-4798-A841-37B75EE495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215" y="4118013"/>
            <a:ext cx="3810116" cy="2574951"/>
          </a:xfrm>
          <a:prstGeom prst="rect">
            <a:avLst/>
          </a:prstGeom>
        </p:spPr>
      </p:pic>
      <p:pic>
        <p:nvPicPr>
          <p:cNvPr id="12" name="Imagem 11">
            <a:extLst>
              <a:ext uri="{FF2B5EF4-FFF2-40B4-BE49-F238E27FC236}">
                <a16:creationId xmlns:a16="http://schemas.microsoft.com/office/drawing/2014/main" id="{0586BB89-0C8D-4062-84D2-D86E8BF33A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734" y="4118013"/>
            <a:ext cx="3810114" cy="2565022"/>
          </a:xfrm>
          <a:prstGeom prst="rect">
            <a:avLst/>
          </a:prstGeom>
        </p:spPr>
      </p:pic>
      <p:pic>
        <p:nvPicPr>
          <p:cNvPr id="14" name="Imagem 13">
            <a:extLst>
              <a:ext uri="{FF2B5EF4-FFF2-40B4-BE49-F238E27FC236}">
                <a16:creationId xmlns:a16="http://schemas.microsoft.com/office/drawing/2014/main" id="{54FE09D3-4620-4CDF-A933-6E2B2C0EA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7004" y="4127943"/>
            <a:ext cx="3810115" cy="2565021"/>
          </a:xfrm>
          <a:prstGeom prst="rect">
            <a:avLst/>
          </a:prstGeom>
        </p:spPr>
      </p:pic>
    </p:spTree>
    <p:extLst>
      <p:ext uri="{BB962C8B-B14F-4D97-AF65-F5344CB8AC3E}">
        <p14:creationId xmlns:p14="http://schemas.microsoft.com/office/powerpoint/2010/main" val="2839676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0EB477E-7D51-924A-DD29-858341F7804D}"/>
              </a:ext>
            </a:extLst>
          </p:cNvPr>
          <p:cNvSpPr txBox="1"/>
          <p:nvPr/>
        </p:nvSpPr>
        <p:spPr>
          <a:xfrm>
            <a:off x="135467" y="70313"/>
            <a:ext cx="11921067" cy="1384995"/>
          </a:xfrm>
          <a:prstGeom prst="rect">
            <a:avLst/>
          </a:prstGeom>
          <a:noFill/>
        </p:spPr>
        <p:txBody>
          <a:bodyPr wrap="square" rtlCol="0">
            <a:spAutoFit/>
          </a:bodyPr>
          <a:lstStyle/>
          <a:p>
            <a:pPr algn="ct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ITAIPÚ HYDROELECTRIC POWER PLANT</a:t>
            </a:r>
          </a:p>
          <a:p>
            <a:pPr algn="ct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THE LARGEST PRODUCTION (ON AN ANNUAL BASIS) OF ELECTRICITY IN THE WORLD</a:t>
            </a:r>
            <a:endParaRPr lang="pt-BR"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Imagem 3">
            <a:extLst>
              <a:ext uri="{FF2B5EF4-FFF2-40B4-BE49-F238E27FC236}">
                <a16:creationId xmlns:a16="http://schemas.microsoft.com/office/drawing/2014/main" id="{E3BBCCF2-CBE4-4797-BEE0-1421A2942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69" y="1522383"/>
            <a:ext cx="3852000" cy="2442810"/>
          </a:xfrm>
          <a:prstGeom prst="rect">
            <a:avLst/>
          </a:prstGeom>
        </p:spPr>
      </p:pic>
      <p:pic>
        <p:nvPicPr>
          <p:cNvPr id="6" name="Imagem 5">
            <a:extLst>
              <a:ext uri="{FF2B5EF4-FFF2-40B4-BE49-F238E27FC236}">
                <a16:creationId xmlns:a16="http://schemas.microsoft.com/office/drawing/2014/main" id="{8345E5B3-F0A2-49AC-B80F-0389C657A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9999" y="1522383"/>
            <a:ext cx="3852000" cy="2442810"/>
          </a:xfrm>
          <a:prstGeom prst="rect">
            <a:avLst/>
          </a:prstGeom>
        </p:spPr>
      </p:pic>
      <p:pic>
        <p:nvPicPr>
          <p:cNvPr id="8" name="Imagem 7">
            <a:extLst>
              <a:ext uri="{FF2B5EF4-FFF2-40B4-BE49-F238E27FC236}">
                <a16:creationId xmlns:a16="http://schemas.microsoft.com/office/drawing/2014/main" id="{3C58BC5A-CEAC-48C7-941D-3B7B2E646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533" y="1522383"/>
            <a:ext cx="3852000" cy="2442810"/>
          </a:xfrm>
          <a:prstGeom prst="rect">
            <a:avLst/>
          </a:prstGeom>
        </p:spPr>
      </p:pic>
      <p:pic>
        <p:nvPicPr>
          <p:cNvPr id="10" name="Imagem 9">
            <a:extLst>
              <a:ext uri="{FF2B5EF4-FFF2-40B4-BE49-F238E27FC236}">
                <a16:creationId xmlns:a16="http://schemas.microsoft.com/office/drawing/2014/main" id="{2B52C5D0-C673-41B6-A3BE-BC9080C92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7447" y="4245642"/>
            <a:ext cx="3852000" cy="2442810"/>
          </a:xfrm>
          <a:prstGeom prst="rect">
            <a:avLst/>
          </a:prstGeom>
        </p:spPr>
      </p:pic>
      <p:pic>
        <p:nvPicPr>
          <p:cNvPr id="12" name="Imagem 11">
            <a:extLst>
              <a:ext uri="{FF2B5EF4-FFF2-40B4-BE49-F238E27FC236}">
                <a16:creationId xmlns:a16="http://schemas.microsoft.com/office/drawing/2014/main" id="{53B7C707-1180-4E25-AB8B-445CBDD6DF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9317" y="4245642"/>
            <a:ext cx="3852000" cy="2442810"/>
          </a:xfrm>
          <a:prstGeom prst="rect">
            <a:avLst/>
          </a:prstGeom>
        </p:spPr>
      </p:pic>
      <p:pic>
        <p:nvPicPr>
          <p:cNvPr id="14" name="Imagem 13">
            <a:extLst>
              <a:ext uri="{FF2B5EF4-FFF2-40B4-BE49-F238E27FC236}">
                <a16:creationId xmlns:a16="http://schemas.microsoft.com/office/drawing/2014/main" id="{A6FD2C32-0D12-4E38-972E-C89986F94A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466" y="4245642"/>
            <a:ext cx="3852000" cy="2442810"/>
          </a:xfrm>
          <a:prstGeom prst="rect">
            <a:avLst/>
          </a:prstGeom>
        </p:spPr>
      </p:pic>
    </p:spTree>
    <p:extLst>
      <p:ext uri="{BB962C8B-B14F-4D97-AF65-F5344CB8AC3E}">
        <p14:creationId xmlns:p14="http://schemas.microsoft.com/office/powerpoint/2010/main" val="3992358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8129946-E3C1-B002-83AE-D0897AC641FC}"/>
              </a:ext>
            </a:extLst>
          </p:cNvPr>
          <p:cNvSpPr txBox="1"/>
          <p:nvPr/>
        </p:nvSpPr>
        <p:spPr>
          <a:xfrm>
            <a:off x="320040" y="132078"/>
            <a:ext cx="11582316" cy="523220"/>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dirty="0">
                <a:solidFill>
                  <a:srgbClr val="C00000"/>
                </a:solidFill>
              </a:rPr>
              <a:t>MARCO DAS TRÊS FRONTEIRAS (</a:t>
            </a:r>
            <a:r>
              <a:rPr lang="pt-BR" dirty="0" err="1">
                <a:solidFill>
                  <a:srgbClr val="C00000"/>
                </a:solidFill>
              </a:rPr>
              <a:t>THREE</a:t>
            </a:r>
            <a:r>
              <a:rPr lang="pt-BR" dirty="0">
                <a:solidFill>
                  <a:srgbClr val="C00000"/>
                </a:solidFill>
              </a:rPr>
              <a:t> </a:t>
            </a:r>
            <a:r>
              <a:rPr lang="pt-BR" dirty="0" err="1">
                <a:solidFill>
                  <a:srgbClr val="C00000"/>
                </a:solidFill>
              </a:rPr>
              <a:t>BORDERS</a:t>
            </a:r>
            <a:r>
              <a:rPr lang="pt-BR" dirty="0">
                <a:solidFill>
                  <a:srgbClr val="C00000"/>
                </a:solidFill>
              </a:rPr>
              <a:t> </a:t>
            </a:r>
            <a:r>
              <a:rPr lang="pt-BR" dirty="0" err="1">
                <a:solidFill>
                  <a:srgbClr val="C00000"/>
                </a:solidFill>
              </a:rPr>
              <a:t>LANDMARK</a:t>
            </a:r>
            <a:r>
              <a:rPr lang="pt-BR" dirty="0">
                <a:solidFill>
                  <a:srgbClr val="C00000"/>
                </a:solidFill>
              </a:rPr>
              <a:t>)</a:t>
            </a:r>
          </a:p>
        </p:txBody>
      </p:sp>
      <p:pic>
        <p:nvPicPr>
          <p:cNvPr id="4" name="Imagem 3">
            <a:extLst>
              <a:ext uri="{FF2B5EF4-FFF2-40B4-BE49-F238E27FC236}">
                <a16:creationId xmlns:a16="http://schemas.microsoft.com/office/drawing/2014/main" id="{0B653222-23D0-459B-A07A-1B9723D67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01" y="845688"/>
            <a:ext cx="4378135" cy="2900425"/>
          </a:xfrm>
          <a:prstGeom prst="rect">
            <a:avLst/>
          </a:prstGeom>
        </p:spPr>
      </p:pic>
      <p:pic>
        <p:nvPicPr>
          <p:cNvPr id="6" name="Imagem 5">
            <a:extLst>
              <a:ext uri="{FF2B5EF4-FFF2-40B4-BE49-F238E27FC236}">
                <a16:creationId xmlns:a16="http://schemas.microsoft.com/office/drawing/2014/main" id="{BFE77C34-730C-496C-822C-E95D96860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16" y="4023360"/>
            <a:ext cx="4346419" cy="2702562"/>
          </a:xfrm>
          <a:prstGeom prst="rect">
            <a:avLst/>
          </a:prstGeom>
        </p:spPr>
      </p:pic>
      <p:pic>
        <p:nvPicPr>
          <p:cNvPr id="8" name="Imagem 7">
            <a:extLst>
              <a:ext uri="{FF2B5EF4-FFF2-40B4-BE49-F238E27FC236}">
                <a16:creationId xmlns:a16="http://schemas.microsoft.com/office/drawing/2014/main" id="{11FEDFBC-1776-4DDC-B66C-39477D8C94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4221" y="845688"/>
            <a:ext cx="4378135" cy="2900424"/>
          </a:xfrm>
          <a:prstGeom prst="rect">
            <a:avLst/>
          </a:prstGeom>
        </p:spPr>
      </p:pic>
      <p:pic>
        <p:nvPicPr>
          <p:cNvPr id="12" name="Imagem 11">
            <a:extLst>
              <a:ext uri="{FF2B5EF4-FFF2-40B4-BE49-F238E27FC236}">
                <a16:creationId xmlns:a16="http://schemas.microsoft.com/office/drawing/2014/main" id="{367B86AF-8F58-4421-9A15-72D7CB9996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220" y="4065650"/>
            <a:ext cx="4378135" cy="2900424"/>
          </a:xfrm>
          <a:prstGeom prst="rect">
            <a:avLst/>
          </a:prstGeom>
        </p:spPr>
      </p:pic>
      <p:pic>
        <p:nvPicPr>
          <p:cNvPr id="16" name="Imagem 15">
            <a:extLst>
              <a:ext uri="{FF2B5EF4-FFF2-40B4-BE49-F238E27FC236}">
                <a16:creationId xmlns:a16="http://schemas.microsoft.com/office/drawing/2014/main" id="{4AB0D939-A2F7-44FC-B4F0-40CB227F7294}"/>
              </a:ext>
            </a:extLst>
          </p:cNvPr>
          <p:cNvPicPr>
            <a:picLocks noChangeAspect="1"/>
          </p:cNvPicPr>
          <p:nvPr/>
        </p:nvPicPr>
        <p:blipFill>
          <a:blip r:embed="rId6"/>
          <a:stretch>
            <a:fillRect/>
          </a:stretch>
        </p:blipFill>
        <p:spPr>
          <a:xfrm>
            <a:off x="4667780" y="2321719"/>
            <a:ext cx="2691235" cy="3194143"/>
          </a:xfrm>
          <a:prstGeom prst="rect">
            <a:avLst/>
          </a:prstGeom>
        </p:spPr>
      </p:pic>
      <p:sp>
        <p:nvSpPr>
          <p:cNvPr id="3" name="CaixaDeTexto 2">
            <a:extLst>
              <a:ext uri="{FF2B5EF4-FFF2-40B4-BE49-F238E27FC236}">
                <a16:creationId xmlns:a16="http://schemas.microsoft.com/office/drawing/2014/main" id="{A45BE843-ADBA-546E-154E-06B1B1C729BD}"/>
              </a:ext>
            </a:extLst>
          </p:cNvPr>
          <p:cNvSpPr txBox="1"/>
          <p:nvPr/>
        </p:nvSpPr>
        <p:spPr>
          <a:xfrm>
            <a:off x="8123068" y="3089429"/>
            <a:ext cx="830677" cy="369332"/>
          </a:xfrm>
          <a:prstGeom prst="rect">
            <a:avLst/>
          </a:prstGeom>
          <a:noFill/>
          <a:ln>
            <a:solidFill>
              <a:srgbClr val="FF0000"/>
            </a:solidFill>
          </a:ln>
        </p:spPr>
        <p:txBody>
          <a:bodyPr wrap="none" rtlCol="0">
            <a:spAutoFit/>
          </a:bodyPr>
          <a:lstStyle/>
          <a:p>
            <a:r>
              <a:rPr lang="pt-BR" dirty="0">
                <a:solidFill>
                  <a:srgbClr val="FFFF00"/>
                </a:solidFill>
              </a:rPr>
              <a:t>BRAZIL</a:t>
            </a:r>
          </a:p>
        </p:txBody>
      </p:sp>
      <p:sp>
        <p:nvSpPr>
          <p:cNvPr id="5" name="CaixaDeTexto 4">
            <a:extLst>
              <a:ext uri="{FF2B5EF4-FFF2-40B4-BE49-F238E27FC236}">
                <a16:creationId xmlns:a16="http://schemas.microsoft.com/office/drawing/2014/main" id="{4039D790-C9C4-183B-F81B-475ED986B9E8}"/>
              </a:ext>
            </a:extLst>
          </p:cNvPr>
          <p:cNvSpPr txBox="1"/>
          <p:nvPr/>
        </p:nvSpPr>
        <p:spPr>
          <a:xfrm>
            <a:off x="7583009" y="1679358"/>
            <a:ext cx="1299843" cy="369332"/>
          </a:xfrm>
          <a:prstGeom prst="rect">
            <a:avLst/>
          </a:prstGeom>
          <a:noFill/>
          <a:ln>
            <a:solidFill>
              <a:srgbClr val="FF0000"/>
            </a:solidFill>
          </a:ln>
        </p:spPr>
        <p:txBody>
          <a:bodyPr wrap="none" rtlCol="0">
            <a:spAutoFit/>
          </a:bodyPr>
          <a:lstStyle/>
          <a:p>
            <a:r>
              <a:rPr lang="pt-BR" dirty="0">
                <a:solidFill>
                  <a:srgbClr val="FFFF00"/>
                </a:solidFill>
              </a:rPr>
              <a:t>ARGENTINA</a:t>
            </a:r>
          </a:p>
        </p:txBody>
      </p:sp>
      <p:sp>
        <p:nvSpPr>
          <p:cNvPr id="7" name="CaixaDeTexto 6">
            <a:extLst>
              <a:ext uri="{FF2B5EF4-FFF2-40B4-BE49-F238E27FC236}">
                <a16:creationId xmlns:a16="http://schemas.microsoft.com/office/drawing/2014/main" id="{1028DD0B-DA78-9BCD-2711-D7EB3BD45D9A}"/>
              </a:ext>
            </a:extLst>
          </p:cNvPr>
          <p:cNvSpPr txBox="1"/>
          <p:nvPr/>
        </p:nvSpPr>
        <p:spPr>
          <a:xfrm>
            <a:off x="10540760" y="1680833"/>
            <a:ext cx="1192378" cy="369332"/>
          </a:xfrm>
          <a:prstGeom prst="rect">
            <a:avLst/>
          </a:prstGeom>
          <a:noFill/>
          <a:ln>
            <a:solidFill>
              <a:srgbClr val="FF0000"/>
            </a:solidFill>
          </a:ln>
        </p:spPr>
        <p:txBody>
          <a:bodyPr wrap="none" rtlCol="0">
            <a:spAutoFit/>
          </a:bodyPr>
          <a:lstStyle/>
          <a:p>
            <a:r>
              <a:rPr lang="pt-BR" dirty="0">
                <a:solidFill>
                  <a:srgbClr val="FFFF00"/>
                </a:solidFill>
              </a:rPr>
              <a:t>PARAGUAY</a:t>
            </a:r>
          </a:p>
        </p:txBody>
      </p:sp>
    </p:spTree>
    <p:extLst>
      <p:ext uri="{BB962C8B-B14F-4D97-AF65-F5344CB8AC3E}">
        <p14:creationId xmlns:p14="http://schemas.microsoft.com/office/powerpoint/2010/main" val="189940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C84C7-A876-ADAD-D7F8-19380251CE36}"/>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D1A3EFD1-217E-DDB7-5090-9D7488C0F611}"/>
              </a:ext>
            </a:extLst>
          </p:cNvPr>
          <p:cNvSpPr txBox="1"/>
          <p:nvPr/>
        </p:nvSpPr>
        <p:spPr>
          <a:xfrm>
            <a:off x="154916" y="65279"/>
            <a:ext cx="11625753" cy="523220"/>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dirty="0"/>
              <a:t>SOLDIER’S DAY CELEBRATIONS </a:t>
            </a:r>
            <a:endParaRPr lang="pt-BR" dirty="0"/>
          </a:p>
        </p:txBody>
      </p:sp>
      <p:sp>
        <p:nvSpPr>
          <p:cNvPr id="5" name="CaixaDeTexto 4">
            <a:extLst>
              <a:ext uri="{FF2B5EF4-FFF2-40B4-BE49-F238E27FC236}">
                <a16:creationId xmlns:a16="http://schemas.microsoft.com/office/drawing/2014/main" id="{562EFF88-A065-5F80-C8CC-28BBA3BF6EFD}"/>
              </a:ext>
            </a:extLst>
          </p:cNvPr>
          <p:cNvSpPr txBox="1"/>
          <p:nvPr/>
        </p:nvSpPr>
        <p:spPr>
          <a:xfrm>
            <a:off x="773360" y="3447449"/>
            <a:ext cx="10663568" cy="523220"/>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dirty="0">
                <a:solidFill>
                  <a:srgbClr val="FF0000"/>
                </a:solidFill>
              </a:rPr>
              <a:t>MILITARY MATERIAL EXHIBITION</a:t>
            </a:r>
          </a:p>
        </p:txBody>
      </p:sp>
      <p:pic>
        <p:nvPicPr>
          <p:cNvPr id="8" name="Imagem 7">
            <a:extLst>
              <a:ext uri="{FF2B5EF4-FFF2-40B4-BE49-F238E27FC236}">
                <a16:creationId xmlns:a16="http://schemas.microsoft.com/office/drawing/2014/main" id="{3E03B379-3A83-C352-C4A2-4B70AC6E82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68" y="747449"/>
            <a:ext cx="3776958" cy="2516988"/>
          </a:xfrm>
          <a:prstGeom prst="rect">
            <a:avLst/>
          </a:prstGeom>
        </p:spPr>
      </p:pic>
      <p:pic>
        <p:nvPicPr>
          <p:cNvPr id="12" name="Imagem 11">
            <a:extLst>
              <a:ext uri="{FF2B5EF4-FFF2-40B4-BE49-F238E27FC236}">
                <a16:creationId xmlns:a16="http://schemas.microsoft.com/office/drawing/2014/main" id="{13171839-0B91-1EAA-2F50-F8187AA2F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7440" y="4220186"/>
            <a:ext cx="3776958" cy="2516988"/>
          </a:xfrm>
          <a:prstGeom prst="rect">
            <a:avLst/>
          </a:prstGeom>
        </p:spPr>
      </p:pic>
      <p:pic>
        <p:nvPicPr>
          <p:cNvPr id="15" name="Imagem 14">
            <a:extLst>
              <a:ext uri="{FF2B5EF4-FFF2-40B4-BE49-F238E27FC236}">
                <a16:creationId xmlns:a16="http://schemas.microsoft.com/office/drawing/2014/main" id="{D90F63AC-8A28-7B3F-2B40-544E3EB953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4224" y="747449"/>
            <a:ext cx="4700174" cy="2516988"/>
          </a:xfrm>
          <a:prstGeom prst="rect">
            <a:avLst/>
          </a:prstGeom>
        </p:spPr>
      </p:pic>
      <p:pic>
        <p:nvPicPr>
          <p:cNvPr id="17" name="Imagem 16">
            <a:extLst>
              <a:ext uri="{FF2B5EF4-FFF2-40B4-BE49-F238E27FC236}">
                <a16:creationId xmlns:a16="http://schemas.microsoft.com/office/drawing/2014/main" id="{0E51BE3C-6B68-842E-7527-B086A9CC6B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984" y="4220186"/>
            <a:ext cx="4700174" cy="2516988"/>
          </a:xfrm>
          <a:prstGeom prst="rect">
            <a:avLst/>
          </a:prstGeom>
        </p:spPr>
      </p:pic>
    </p:spTree>
    <p:extLst>
      <p:ext uri="{BB962C8B-B14F-4D97-AF65-F5344CB8AC3E}">
        <p14:creationId xmlns:p14="http://schemas.microsoft.com/office/powerpoint/2010/main" val="218452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DE794-E8BB-F827-4158-E1F913E4880E}"/>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A347C0E6-C877-52CE-78D0-118177B85186}"/>
              </a:ext>
            </a:extLst>
          </p:cNvPr>
          <p:cNvSpPr txBox="1"/>
          <p:nvPr/>
        </p:nvSpPr>
        <p:spPr>
          <a:xfrm>
            <a:off x="921878" y="2873770"/>
            <a:ext cx="10663568" cy="400110"/>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sz="2000" dirty="0">
                <a:solidFill>
                  <a:srgbClr val="FF0000"/>
                </a:solidFill>
              </a:rPr>
              <a:t>PERFORMANCE BY THE SYMPHONIC BAND OF THE PARANÁ STATE POLICE CORPS</a:t>
            </a:r>
            <a:endParaRPr lang="pt-BR" sz="2000" dirty="0">
              <a:solidFill>
                <a:srgbClr val="FF0000"/>
              </a:solidFill>
            </a:endParaRPr>
          </a:p>
        </p:txBody>
      </p:sp>
      <p:pic>
        <p:nvPicPr>
          <p:cNvPr id="3" name="Imagem 2">
            <a:extLst>
              <a:ext uri="{FF2B5EF4-FFF2-40B4-BE49-F238E27FC236}">
                <a16:creationId xmlns:a16="http://schemas.microsoft.com/office/drawing/2014/main" id="{A4CB81F0-5B7E-C2BF-06A7-A01B4D042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826" y="211034"/>
            <a:ext cx="3316514" cy="2545482"/>
          </a:xfrm>
          <a:prstGeom prst="rect">
            <a:avLst/>
          </a:prstGeom>
        </p:spPr>
      </p:pic>
      <p:pic>
        <p:nvPicPr>
          <p:cNvPr id="7" name="Imagem 6">
            <a:extLst>
              <a:ext uri="{FF2B5EF4-FFF2-40B4-BE49-F238E27FC236}">
                <a16:creationId xmlns:a16="http://schemas.microsoft.com/office/drawing/2014/main" id="{A3EA46D9-5F79-DA3F-C61D-80D47929B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7949" y="215473"/>
            <a:ext cx="3316514" cy="2536604"/>
          </a:xfrm>
          <a:prstGeom prst="rect">
            <a:avLst/>
          </a:prstGeom>
        </p:spPr>
      </p:pic>
      <p:pic>
        <p:nvPicPr>
          <p:cNvPr id="11" name="Imagem 10">
            <a:extLst>
              <a:ext uri="{FF2B5EF4-FFF2-40B4-BE49-F238E27FC236}">
                <a16:creationId xmlns:a16="http://schemas.microsoft.com/office/drawing/2014/main" id="{24AA03A8-D9BC-B542-4E83-63A9B3088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3072" y="211034"/>
            <a:ext cx="3316514" cy="2545482"/>
          </a:xfrm>
          <a:prstGeom prst="rect">
            <a:avLst/>
          </a:prstGeom>
        </p:spPr>
      </p:pic>
      <p:pic>
        <p:nvPicPr>
          <p:cNvPr id="14" name="Imagem 13">
            <a:extLst>
              <a:ext uri="{FF2B5EF4-FFF2-40B4-BE49-F238E27FC236}">
                <a16:creationId xmlns:a16="http://schemas.microsoft.com/office/drawing/2014/main" id="{A1E92F74-458D-6ABF-30D6-BF0D427BF6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826" y="4015620"/>
            <a:ext cx="3316514" cy="2545482"/>
          </a:xfrm>
          <a:prstGeom prst="rect">
            <a:avLst/>
          </a:prstGeom>
        </p:spPr>
      </p:pic>
      <p:pic>
        <p:nvPicPr>
          <p:cNvPr id="16" name="Imagem 15">
            <a:extLst>
              <a:ext uri="{FF2B5EF4-FFF2-40B4-BE49-F238E27FC236}">
                <a16:creationId xmlns:a16="http://schemas.microsoft.com/office/drawing/2014/main" id="{BE5D85C2-788B-8273-1BD0-8C77DF35C1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5405" y="4015620"/>
            <a:ext cx="3316514" cy="2545482"/>
          </a:xfrm>
          <a:prstGeom prst="rect">
            <a:avLst/>
          </a:prstGeom>
        </p:spPr>
      </p:pic>
      <p:pic>
        <p:nvPicPr>
          <p:cNvPr id="18" name="Imagem 17">
            <a:extLst>
              <a:ext uri="{FF2B5EF4-FFF2-40B4-BE49-F238E27FC236}">
                <a16:creationId xmlns:a16="http://schemas.microsoft.com/office/drawing/2014/main" id="{FFE44384-B932-AE42-EA15-359311ACAA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932" y="4015620"/>
            <a:ext cx="3316514" cy="2545482"/>
          </a:xfrm>
          <a:prstGeom prst="rect">
            <a:avLst/>
          </a:prstGeom>
        </p:spPr>
      </p:pic>
      <p:sp>
        <p:nvSpPr>
          <p:cNvPr id="19" name="CaixaDeTexto 18">
            <a:extLst>
              <a:ext uri="{FF2B5EF4-FFF2-40B4-BE49-F238E27FC236}">
                <a16:creationId xmlns:a16="http://schemas.microsoft.com/office/drawing/2014/main" id="{1A64A289-A632-415E-0496-7B0FD656C24F}"/>
              </a:ext>
            </a:extLst>
          </p:cNvPr>
          <p:cNvSpPr txBox="1"/>
          <p:nvPr/>
        </p:nvSpPr>
        <p:spPr>
          <a:xfrm>
            <a:off x="921878" y="3364786"/>
            <a:ext cx="10663568" cy="400110"/>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sz="2000" dirty="0">
                <a:solidFill>
                  <a:srgbClr val="FF0000"/>
                </a:solidFill>
              </a:rPr>
              <a:t>CRAFTS AND EXHIBITIONS BY LOCAL ARTISTS</a:t>
            </a:r>
          </a:p>
        </p:txBody>
      </p:sp>
    </p:spTree>
    <p:extLst>
      <p:ext uri="{BB962C8B-B14F-4D97-AF65-F5344CB8AC3E}">
        <p14:creationId xmlns:p14="http://schemas.microsoft.com/office/powerpoint/2010/main" val="4216257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DC3AB-4B1C-5DBB-DA8F-E1ABA8708D2A}"/>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5EC2F8D0-D739-2FF5-E094-222EA74FAE29}"/>
              </a:ext>
            </a:extLst>
          </p:cNvPr>
          <p:cNvSpPr txBox="1"/>
          <p:nvPr/>
        </p:nvSpPr>
        <p:spPr>
          <a:xfrm>
            <a:off x="665287" y="122573"/>
            <a:ext cx="10861426" cy="954107"/>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solidFill>
                  <a:srgbClr val="FF0000"/>
                </a:solidFill>
              </a:rPr>
              <a:t>AIR SHOW - PRESENTATION OF THE AIR FORCE DEMONSTRATION SQUADRON</a:t>
            </a:r>
            <a:endParaRPr lang="pt-BR" dirty="0">
              <a:solidFill>
                <a:srgbClr val="FF0000"/>
              </a:solidFill>
            </a:endParaRPr>
          </a:p>
        </p:txBody>
      </p:sp>
      <p:pic>
        <p:nvPicPr>
          <p:cNvPr id="7" name="Imagem 6">
            <a:extLst>
              <a:ext uri="{FF2B5EF4-FFF2-40B4-BE49-F238E27FC236}">
                <a16:creationId xmlns:a16="http://schemas.microsoft.com/office/drawing/2014/main" id="{7D813DDE-E7D0-47CC-5BE7-98A9480FE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1838" y="3934609"/>
            <a:ext cx="4161353" cy="2829891"/>
          </a:xfrm>
          <a:prstGeom prst="rect">
            <a:avLst/>
          </a:prstGeom>
        </p:spPr>
      </p:pic>
      <p:pic>
        <p:nvPicPr>
          <p:cNvPr id="9" name="Imagem 8">
            <a:extLst>
              <a:ext uri="{FF2B5EF4-FFF2-40B4-BE49-F238E27FC236}">
                <a16:creationId xmlns:a16="http://schemas.microsoft.com/office/drawing/2014/main" id="{E546392E-D520-0B67-E011-ABC5F4BBC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853" y="1314151"/>
            <a:ext cx="3768059" cy="2411833"/>
          </a:xfrm>
          <a:prstGeom prst="rect">
            <a:avLst/>
          </a:prstGeom>
        </p:spPr>
      </p:pic>
      <p:pic>
        <p:nvPicPr>
          <p:cNvPr id="11" name="Imagem 10">
            <a:extLst>
              <a:ext uri="{FF2B5EF4-FFF2-40B4-BE49-F238E27FC236}">
                <a16:creationId xmlns:a16="http://schemas.microsoft.com/office/drawing/2014/main" id="{DB71E69D-BDDC-5B87-5045-8A24EEC58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6089" y="1314151"/>
            <a:ext cx="3650679" cy="2411833"/>
          </a:xfrm>
          <a:prstGeom prst="rect">
            <a:avLst/>
          </a:prstGeom>
        </p:spPr>
      </p:pic>
      <p:pic>
        <p:nvPicPr>
          <p:cNvPr id="13" name="Imagem 12">
            <a:extLst>
              <a:ext uri="{FF2B5EF4-FFF2-40B4-BE49-F238E27FC236}">
                <a16:creationId xmlns:a16="http://schemas.microsoft.com/office/drawing/2014/main" id="{0DEA54E6-7EB3-51A0-92FE-F1532B68F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213" y="3959983"/>
            <a:ext cx="4161353" cy="2779145"/>
          </a:xfrm>
          <a:prstGeom prst="rect">
            <a:avLst/>
          </a:prstGeom>
        </p:spPr>
      </p:pic>
    </p:spTree>
    <p:extLst>
      <p:ext uri="{BB962C8B-B14F-4D97-AF65-F5344CB8AC3E}">
        <p14:creationId xmlns:p14="http://schemas.microsoft.com/office/powerpoint/2010/main" val="756337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009389C-4199-43E9-8D72-1903AF415BA2}"/>
              </a:ext>
            </a:extLst>
          </p:cNvPr>
          <p:cNvSpPr txBox="1"/>
          <p:nvPr/>
        </p:nvSpPr>
        <p:spPr>
          <a:xfrm>
            <a:off x="198120" y="91440"/>
            <a:ext cx="7949184" cy="646331"/>
          </a:xfrm>
          <a:prstGeom prst="rect">
            <a:avLst/>
          </a:prstGeom>
          <a:noFill/>
        </p:spPr>
        <p:txBody>
          <a:bodyPr wrap="square" rtlCol="0">
            <a:spAutoFit/>
          </a:bodyPr>
          <a:lstStyle/>
          <a:p>
            <a:pPr lvl="0"/>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POST-CONGRESS TOUR</a:t>
            </a:r>
            <a:endParaRPr lang="pt-B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CaixaDeTexto 2">
            <a:extLst>
              <a:ext uri="{FF2B5EF4-FFF2-40B4-BE49-F238E27FC236}">
                <a16:creationId xmlns:a16="http://schemas.microsoft.com/office/drawing/2014/main" id="{FEF18D0B-765D-4936-A0BC-02C38405A50C}"/>
              </a:ext>
            </a:extLst>
          </p:cNvPr>
          <p:cNvSpPr txBox="1"/>
          <p:nvPr/>
        </p:nvSpPr>
        <p:spPr>
          <a:xfrm>
            <a:off x="1982534" y="1158983"/>
            <a:ext cx="8226932" cy="1753044"/>
          </a:xfrm>
          <a:prstGeom prst="rect">
            <a:avLst/>
          </a:prstGeom>
          <a:noFill/>
        </p:spPr>
        <p:txBody>
          <a:bodyPr wrap="none" rtlCol="0">
            <a:spAutoFit/>
          </a:bodyPr>
          <a:lstStyle/>
          <a:p>
            <a:pPr algn="ctr">
              <a:lnSpc>
                <a:spcPts val="4500"/>
              </a:lnSpc>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VISIT A LARGE AGRIBUSINESS COMPANY</a:t>
            </a:r>
            <a:endParaRPr lang="pt-BR"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lnSpc>
                <a:spcPts val="4500"/>
              </a:lnSpc>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pt-BR"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ENJOY</a:t>
            </a:r>
            <a:r>
              <a:rPr lang="pt-BR" sz="2800" b="1" dirty="0">
                <a:solidFill>
                  <a:srgbClr val="FF0000"/>
                </a:solidFill>
                <a:latin typeface="Tahoma" panose="020B0604030504040204" pitchFamily="34" charset="0"/>
                <a:ea typeface="Tahoma" panose="020B0604030504040204" pitchFamily="34" charset="0"/>
                <a:cs typeface="Tahoma" panose="020B0604030504040204" pitchFamily="34" charset="0"/>
              </a:rPr>
              <a:t> THE HOTEL PARK</a:t>
            </a:r>
          </a:p>
          <a:p>
            <a:pPr algn="ctr">
              <a:lnSpc>
                <a:spcPts val="4500"/>
              </a:lnSpc>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pt-BR"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APPRECIATE</a:t>
            </a:r>
            <a:r>
              <a:rPr lang="pt-BR" sz="2800" b="1" dirty="0">
                <a:solidFill>
                  <a:srgbClr val="FF0000"/>
                </a:solidFill>
                <a:latin typeface="Tahoma" panose="020B0604030504040204" pitchFamily="34" charset="0"/>
                <a:ea typeface="Tahoma" panose="020B0604030504040204" pitchFamily="34" charset="0"/>
                <a:cs typeface="Tahoma" panose="020B0604030504040204" pitchFamily="34" charset="0"/>
              </a:rPr>
              <a:t> THE </a:t>
            </a:r>
            <a:r>
              <a:rPr lang="pt-BR"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CITY’S</a:t>
            </a:r>
            <a:r>
              <a:rPr lang="pt-BR"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pt-BR"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ATTRACTIONS</a:t>
            </a:r>
            <a:endParaRPr lang="pt-BR"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CaixaDeTexto 4">
            <a:extLst>
              <a:ext uri="{FF2B5EF4-FFF2-40B4-BE49-F238E27FC236}">
                <a16:creationId xmlns:a16="http://schemas.microsoft.com/office/drawing/2014/main" id="{8D722933-B8C2-4AE6-B164-67335DFD70FB}"/>
              </a:ext>
            </a:extLst>
          </p:cNvPr>
          <p:cNvSpPr txBox="1"/>
          <p:nvPr/>
        </p:nvSpPr>
        <p:spPr>
          <a:xfrm>
            <a:off x="198120" y="3307457"/>
            <a:ext cx="7949184" cy="646331"/>
          </a:xfrm>
          <a:prstGeom prst="rect">
            <a:avLst/>
          </a:prstGeom>
          <a:noFill/>
        </p:spPr>
        <p:txBody>
          <a:bodyPr wrap="square">
            <a:spAutoFit/>
          </a:bodyPr>
          <a:lstStyle/>
          <a:p>
            <a:r>
              <a:rPr lang="pt-BR" sz="3600" b="1" dirty="0">
                <a:solidFill>
                  <a:srgbClr val="0070C0"/>
                </a:solidFill>
                <a:latin typeface="Tahoma" panose="020B0604030504040204" pitchFamily="34" charset="0"/>
                <a:ea typeface="Tahoma" panose="020B0604030504040204" pitchFamily="34" charset="0"/>
                <a:cs typeface="Tahoma" panose="020B0604030504040204" pitchFamily="34" charset="0"/>
              </a:rPr>
              <a:t>CITY </a:t>
            </a:r>
            <a:r>
              <a:rPr lang="pt-BR" sz="3600" b="1" dirty="0" err="1">
                <a:solidFill>
                  <a:srgbClr val="0070C0"/>
                </a:solidFill>
                <a:latin typeface="Tahoma" panose="020B0604030504040204" pitchFamily="34" charset="0"/>
                <a:ea typeface="Tahoma" panose="020B0604030504040204" pitchFamily="34" charset="0"/>
                <a:cs typeface="Tahoma" panose="020B0604030504040204" pitchFamily="34" charset="0"/>
              </a:rPr>
              <a:t>ATTRACTIONS</a:t>
            </a:r>
            <a:r>
              <a:rPr lang="pt-BR" sz="36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7" name="CaixaDeTexto 6">
            <a:extLst>
              <a:ext uri="{FF2B5EF4-FFF2-40B4-BE49-F238E27FC236}">
                <a16:creationId xmlns:a16="http://schemas.microsoft.com/office/drawing/2014/main" id="{124C9846-1F5D-424F-9607-8ECD8C7F4B82}"/>
              </a:ext>
            </a:extLst>
          </p:cNvPr>
          <p:cNvSpPr txBox="1"/>
          <p:nvPr/>
        </p:nvSpPr>
        <p:spPr>
          <a:xfrm>
            <a:off x="198120" y="3964486"/>
            <a:ext cx="11917680" cy="2736327"/>
          </a:xfrm>
          <a:prstGeom prst="rect">
            <a:avLst/>
          </a:prstGeom>
          <a:noFill/>
        </p:spPr>
        <p:txBody>
          <a:bodyPr wrap="square">
            <a:spAutoFit/>
          </a:bodyPr>
          <a:lstStyle/>
          <a:p>
            <a:pPr algn="ctr">
              <a:lnSpc>
                <a:spcPts val="3500"/>
              </a:lnSpc>
            </a:pPr>
            <a:r>
              <a:rPr lang="pt-BR"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VISITS</a:t>
            </a:r>
            <a:r>
              <a:rPr lang="pt-BR" sz="2400" b="1" dirty="0">
                <a:solidFill>
                  <a:srgbClr val="C00000"/>
                </a:solidFill>
                <a:latin typeface="Tahoma" panose="020B0604030504040204" pitchFamily="34" charset="0"/>
                <a:ea typeface="Tahoma" panose="020B0604030504040204" pitchFamily="34" charset="0"/>
                <a:cs typeface="Tahoma" panose="020B0604030504040204" pitchFamily="34" charset="0"/>
              </a:rPr>
              <a:t> TO </a:t>
            </a:r>
            <a:r>
              <a:rPr lang="pt-BR"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TEMPLES</a:t>
            </a:r>
            <a:r>
              <a:rPr lang="pt-BR" sz="2400" b="1" dirty="0">
                <a:solidFill>
                  <a:srgbClr val="C00000"/>
                </a:solidFill>
                <a:latin typeface="Tahoma" panose="020B0604030504040204" pitchFamily="34" charset="0"/>
                <a:ea typeface="Tahoma" panose="020B0604030504040204" pitchFamily="34" charset="0"/>
                <a:cs typeface="Tahoma" panose="020B0604030504040204" pitchFamily="34" charset="0"/>
              </a:rPr>
              <a:t> - </a:t>
            </a: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RELIGIONS LIVING TOGETHER WITHOUT CONFLICT</a:t>
            </a:r>
          </a:p>
          <a:p>
            <a:pPr algn="ctr">
              <a:lnSpc>
                <a:spcPts val="3500"/>
              </a:lnSpc>
            </a:pPr>
            <a:r>
              <a:rPr lang="pt-BR"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KATTAMARAM</a:t>
            </a:r>
            <a:r>
              <a:rPr lang="pt-BR" sz="2400" b="1" dirty="0">
                <a:solidFill>
                  <a:srgbClr val="C00000"/>
                </a:solidFill>
                <a:latin typeface="Tahoma" panose="020B0604030504040204" pitchFamily="34" charset="0"/>
                <a:ea typeface="Tahoma" panose="020B0604030504040204" pitchFamily="34" charset="0"/>
                <a:cs typeface="Tahoma" panose="020B0604030504040204" pitchFamily="34" charset="0"/>
              </a:rPr>
              <a:t> RIDE</a:t>
            </a:r>
          </a:p>
          <a:p>
            <a:pPr algn="ctr">
              <a:lnSpc>
                <a:spcPts val="3500"/>
              </a:lnSpc>
            </a:pPr>
            <a:r>
              <a:rPr lang="pt-BR" sz="2400" b="1" dirty="0">
                <a:solidFill>
                  <a:srgbClr val="C00000"/>
                </a:solidFill>
                <a:latin typeface="Tahoma" panose="020B0604030504040204" pitchFamily="34" charset="0"/>
                <a:ea typeface="Tahoma" panose="020B0604030504040204" pitchFamily="34" charset="0"/>
                <a:cs typeface="Tahoma" panose="020B0604030504040204" pitchFamily="34" charset="0"/>
              </a:rPr>
              <a:t>MACUCO SAFARI</a:t>
            </a:r>
          </a:p>
          <a:p>
            <a:pPr algn="ctr">
              <a:lnSpc>
                <a:spcPts val="3500"/>
              </a:lnSpc>
            </a:pPr>
            <a:r>
              <a:rPr lang="pt-BR" sz="2400" b="1" dirty="0">
                <a:solidFill>
                  <a:srgbClr val="C00000"/>
                </a:solidFill>
                <a:latin typeface="Tahoma" panose="020B0604030504040204" pitchFamily="34" charset="0"/>
                <a:ea typeface="Tahoma" panose="020B0604030504040204" pitchFamily="34" charset="0"/>
                <a:cs typeface="Tahoma" panose="020B0604030504040204" pitchFamily="34" charset="0"/>
              </a:rPr>
              <a:t>RODA GIGANTE (FERRIS WHEEL) - </a:t>
            </a:r>
            <a:r>
              <a:rPr lang="pt-BR"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YUP</a:t>
            </a:r>
            <a:r>
              <a:rPr lang="pt-BR" sz="2400" b="1" dirty="0">
                <a:solidFill>
                  <a:srgbClr val="C00000"/>
                </a:solidFill>
                <a:latin typeface="Tahoma" panose="020B0604030504040204" pitchFamily="34" charset="0"/>
                <a:ea typeface="Tahoma" panose="020B0604030504040204" pitchFamily="34" charset="0"/>
                <a:cs typeface="Tahoma" panose="020B0604030504040204" pitchFamily="34" charset="0"/>
              </a:rPr>
              <a:t> STAR</a:t>
            </a:r>
          </a:p>
          <a:p>
            <a:pPr algn="ctr">
              <a:lnSpc>
                <a:spcPts val="3500"/>
              </a:lnSpc>
            </a:pPr>
            <a:r>
              <a:rPr lang="pt-BR" sz="2400" b="1" dirty="0">
                <a:solidFill>
                  <a:srgbClr val="C00000"/>
                </a:solidFill>
                <a:latin typeface="Tahoma" panose="020B0604030504040204" pitchFamily="34" charset="0"/>
                <a:ea typeface="Tahoma" panose="020B0604030504040204" pitchFamily="34" charset="0"/>
                <a:cs typeface="Tahoma" panose="020B0604030504040204" pitchFamily="34" charset="0"/>
              </a:rPr>
              <a:t>PARQUE DAS AVES (</a:t>
            </a:r>
            <a:r>
              <a:rPr lang="pt-BR"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BIRDS</a:t>
            </a:r>
            <a:r>
              <a:rPr lang="pt-BR" sz="2400" b="1" dirty="0">
                <a:solidFill>
                  <a:srgbClr val="C00000"/>
                </a:solidFill>
                <a:latin typeface="Tahoma" panose="020B0604030504040204" pitchFamily="34" charset="0"/>
                <a:ea typeface="Tahoma" panose="020B0604030504040204" pitchFamily="34" charset="0"/>
                <a:cs typeface="Tahoma" panose="020B0604030504040204" pitchFamily="34" charset="0"/>
              </a:rPr>
              <a:t> PARK)</a:t>
            </a:r>
          </a:p>
          <a:p>
            <a:pPr algn="ctr">
              <a:lnSpc>
                <a:spcPts val="3500"/>
              </a:lnSpc>
            </a:pPr>
            <a:r>
              <a:rPr lang="pt-BR" sz="2400" b="1" dirty="0">
                <a:solidFill>
                  <a:srgbClr val="C00000"/>
                </a:solidFill>
                <a:latin typeface="Tahoma" panose="020B0604030504040204" pitchFamily="34" charset="0"/>
                <a:ea typeface="Tahoma" panose="020B0604030504040204" pitchFamily="34" charset="0"/>
                <a:cs typeface="Tahoma" panose="020B0604030504040204" pitchFamily="34" charset="0"/>
              </a:rPr>
              <a:t>WONDER PARK FOZ</a:t>
            </a:r>
            <a:endParaRPr lang="pt-BR"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58101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B5649EFD-D4AD-44C7-B932-B6AB1DC3A028}"/>
              </a:ext>
            </a:extLst>
          </p:cNvPr>
          <p:cNvSpPr txBox="1"/>
          <p:nvPr/>
        </p:nvSpPr>
        <p:spPr>
          <a:xfrm>
            <a:off x="764216" y="106597"/>
            <a:ext cx="10663568" cy="954107"/>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VISIT TO A LARGE AGRICULTURAL COMPANY</a:t>
            </a:r>
            <a:r>
              <a:rPr lang="pt-BR" dirty="0">
                <a:solidFill>
                  <a:srgbClr val="FF0000"/>
                </a:solidFill>
              </a:rPr>
              <a:t> (</a:t>
            </a:r>
            <a:r>
              <a:rPr lang="en-US" dirty="0">
                <a:solidFill>
                  <a:srgbClr val="FF0000"/>
                </a:solidFill>
              </a:rPr>
              <a:t>EVENT ALREADY REQUESTED AND CONFIRMED</a:t>
            </a:r>
            <a:r>
              <a:rPr lang="pt-BR" dirty="0">
                <a:solidFill>
                  <a:srgbClr val="FF0000"/>
                </a:solidFill>
              </a:rPr>
              <a:t>)</a:t>
            </a:r>
          </a:p>
        </p:txBody>
      </p:sp>
      <p:pic>
        <p:nvPicPr>
          <p:cNvPr id="4" name="Imagem 3">
            <a:extLst>
              <a:ext uri="{FF2B5EF4-FFF2-40B4-BE49-F238E27FC236}">
                <a16:creationId xmlns:a16="http://schemas.microsoft.com/office/drawing/2014/main" id="{39509EED-7E10-4181-BDE4-604C69E3B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H="1" flipV="1">
            <a:off x="190283" y="1060704"/>
            <a:ext cx="4352334" cy="2448188"/>
          </a:xfrm>
          <a:prstGeom prst="rect">
            <a:avLst/>
          </a:prstGeom>
        </p:spPr>
      </p:pic>
      <p:pic>
        <p:nvPicPr>
          <p:cNvPr id="7" name="Imagem 6">
            <a:extLst>
              <a:ext uri="{FF2B5EF4-FFF2-40B4-BE49-F238E27FC236}">
                <a16:creationId xmlns:a16="http://schemas.microsoft.com/office/drawing/2014/main" id="{E9314656-774B-4E37-B512-99BC423EA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645" y="1481328"/>
            <a:ext cx="2562709" cy="1856231"/>
          </a:xfrm>
          <a:prstGeom prst="rect">
            <a:avLst/>
          </a:prstGeom>
        </p:spPr>
      </p:pic>
      <p:pic>
        <p:nvPicPr>
          <p:cNvPr id="9" name="Imagem 8">
            <a:extLst>
              <a:ext uri="{FF2B5EF4-FFF2-40B4-BE49-F238E27FC236}">
                <a16:creationId xmlns:a16="http://schemas.microsoft.com/office/drawing/2014/main" id="{5315CF34-7CB2-4EC5-B5D4-EF80AC0497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007" y="4244627"/>
            <a:ext cx="3463859" cy="2415335"/>
          </a:xfrm>
          <a:prstGeom prst="rect">
            <a:avLst/>
          </a:prstGeom>
        </p:spPr>
      </p:pic>
      <p:pic>
        <p:nvPicPr>
          <p:cNvPr id="11" name="Imagem 10">
            <a:extLst>
              <a:ext uri="{FF2B5EF4-FFF2-40B4-BE49-F238E27FC236}">
                <a16:creationId xmlns:a16="http://schemas.microsoft.com/office/drawing/2014/main" id="{FA3398EC-EE09-462E-BCE9-97C53323A1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V="1">
            <a:off x="7649383" y="1073677"/>
            <a:ext cx="4352334" cy="2448189"/>
          </a:xfrm>
          <a:prstGeom prst="rect">
            <a:avLst/>
          </a:prstGeom>
        </p:spPr>
      </p:pic>
      <p:pic>
        <p:nvPicPr>
          <p:cNvPr id="13" name="Imagem 12">
            <a:extLst>
              <a:ext uri="{FF2B5EF4-FFF2-40B4-BE49-F238E27FC236}">
                <a16:creationId xmlns:a16="http://schemas.microsoft.com/office/drawing/2014/main" id="{CF7D3751-62DB-464D-A078-A60F85575D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521" y="4244626"/>
            <a:ext cx="3463859" cy="2415336"/>
          </a:xfrm>
          <a:prstGeom prst="rect">
            <a:avLst/>
          </a:prstGeom>
        </p:spPr>
      </p:pic>
      <p:pic>
        <p:nvPicPr>
          <p:cNvPr id="15" name="Imagem 14">
            <a:extLst>
              <a:ext uri="{FF2B5EF4-FFF2-40B4-BE49-F238E27FC236}">
                <a16:creationId xmlns:a16="http://schemas.microsoft.com/office/drawing/2014/main" id="{EDD172BF-C258-476E-BF7F-0865858645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5264" y="4244626"/>
            <a:ext cx="3463860" cy="2415336"/>
          </a:xfrm>
          <a:prstGeom prst="rect">
            <a:avLst/>
          </a:prstGeom>
        </p:spPr>
      </p:pic>
    </p:spTree>
    <p:extLst>
      <p:ext uri="{BB962C8B-B14F-4D97-AF65-F5344CB8AC3E}">
        <p14:creationId xmlns:p14="http://schemas.microsoft.com/office/powerpoint/2010/main" val="1465206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54E5-DAAD-6B0C-2742-274A357CF4FF}"/>
            </a:ext>
          </a:extLst>
        </p:cNvPr>
        <p:cNvGrpSpPr/>
        <p:nvPr/>
      </p:nvGrpSpPr>
      <p:grpSpPr>
        <a:xfrm>
          <a:off x="0" y="0"/>
          <a:ext cx="0" cy="0"/>
          <a:chOff x="0" y="0"/>
          <a:chExt cx="0" cy="0"/>
        </a:xfrm>
      </p:grpSpPr>
      <p:sp>
        <p:nvSpPr>
          <p:cNvPr id="8" name="CaixaDeTexto 7">
            <a:extLst>
              <a:ext uri="{FF2B5EF4-FFF2-40B4-BE49-F238E27FC236}">
                <a16:creationId xmlns:a16="http://schemas.microsoft.com/office/drawing/2014/main" id="{432CF8CC-5EA8-4ED9-FA28-D5F6028550FE}"/>
              </a:ext>
            </a:extLst>
          </p:cNvPr>
          <p:cNvSpPr txBox="1"/>
          <p:nvPr/>
        </p:nvSpPr>
        <p:spPr>
          <a:xfrm>
            <a:off x="137159" y="345856"/>
            <a:ext cx="11917680" cy="541174"/>
          </a:xfrm>
          <a:prstGeom prst="rect">
            <a:avLst/>
          </a:prstGeom>
          <a:noFill/>
        </p:spPr>
        <p:txBody>
          <a:bodyPr wrap="square">
            <a:spAutoFit/>
          </a:bodyPr>
          <a:lstStyle/>
          <a:p>
            <a:pPr>
              <a:lnSpc>
                <a:spcPts val="3500"/>
              </a:lnSpc>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EXTRA ATTRACTION - CATANDUVAS BATTLEFIELD</a:t>
            </a:r>
            <a:endParaRPr lang="pt-B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Imagem 5">
            <a:extLst>
              <a:ext uri="{FF2B5EF4-FFF2-40B4-BE49-F238E27FC236}">
                <a16:creationId xmlns:a16="http://schemas.microsoft.com/office/drawing/2014/main" id="{5A85BA25-177B-F36C-DB1C-AEABF6B79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927" y="1073320"/>
            <a:ext cx="3631131" cy="2355680"/>
          </a:xfrm>
          <a:prstGeom prst="rect">
            <a:avLst/>
          </a:prstGeom>
        </p:spPr>
      </p:pic>
      <p:pic>
        <p:nvPicPr>
          <p:cNvPr id="9" name="Imagem 8">
            <a:extLst>
              <a:ext uri="{FF2B5EF4-FFF2-40B4-BE49-F238E27FC236}">
                <a16:creationId xmlns:a16="http://schemas.microsoft.com/office/drawing/2014/main" id="{046AF403-0C00-FEE3-34BF-7BD3C43AB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3944" y="1463938"/>
            <a:ext cx="3615385" cy="4826725"/>
          </a:xfrm>
          <a:prstGeom prst="rect">
            <a:avLst/>
          </a:prstGeom>
        </p:spPr>
      </p:pic>
      <p:pic>
        <p:nvPicPr>
          <p:cNvPr id="11" name="Imagem 10">
            <a:extLst>
              <a:ext uri="{FF2B5EF4-FFF2-40B4-BE49-F238E27FC236}">
                <a16:creationId xmlns:a16="http://schemas.microsoft.com/office/drawing/2014/main" id="{8D163E22-B2BA-AD4E-3137-2CFB7D295F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5561" y="1073319"/>
            <a:ext cx="3943119" cy="2355679"/>
          </a:xfrm>
          <a:prstGeom prst="rect">
            <a:avLst/>
          </a:prstGeom>
        </p:spPr>
      </p:pic>
      <p:pic>
        <p:nvPicPr>
          <p:cNvPr id="13" name="Imagem 12">
            <a:extLst>
              <a:ext uri="{FF2B5EF4-FFF2-40B4-BE49-F238E27FC236}">
                <a16:creationId xmlns:a16="http://schemas.microsoft.com/office/drawing/2014/main" id="{2DA85F81-8989-23E7-315A-AFDB011028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737" y="4385575"/>
            <a:ext cx="2999570" cy="1931723"/>
          </a:xfrm>
          <a:prstGeom prst="rect">
            <a:avLst/>
          </a:prstGeom>
        </p:spPr>
      </p:pic>
      <p:sp>
        <p:nvSpPr>
          <p:cNvPr id="14" name="CaixaDeTexto 13">
            <a:extLst>
              <a:ext uri="{FF2B5EF4-FFF2-40B4-BE49-F238E27FC236}">
                <a16:creationId xmlns:a16="http://schemas.microsoft.com/office/drawing/2014/main" id="{2A466B5C-2288-6B4D-C462-66E28A05485A}"/>
              </a:ext>
            </a:extLst>
          </p:cNvPr>
          <p:cNvSpPr txBox="1"/>
          <p:nvPr/>
        </p:nvSpPr>
        <p:spPr>
          <a:xfrm>
            <a:off x="3461323" y="3932810"/>
            <a:ext cx="4713996" cy="2308324"/>
          </a:xfrm>
          <a:prstGeom prst="rect">
            <a:avLst/>
          </a:prstGeom>
          <a:noFill/>
        </p:spPr>
        <p:txBody>
          <a:bodyPr wrap="square" rtlCol="0">
            <a:spAutoFit/>
          </a:bodyP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CATANDUVAS WAS THE SCENE OF BATTLES DURING THE 1924 REVOLUTION. THE SMALL TOWN, WITH ONLY FIVE HOUSES AND A COMMERCIAL STORE, WAS A STRATEGIC POINT, AS IT HAD A TELEGRAPH, A VITAL STRUCTURE FOR THE REGION.</a:t>
            </a:r>
            <a:endParaRPr lang="pt-BR"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6011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E1F79-432B-D0F1-453F-473979F02361}"/>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26F755C0-30D6-4EBE-33ED-FDBB1337FBCF}"/>
              </a:ext>
            </a:extLst>
          </p:cNvPr>
          <p:cNvSpPr txBox="1"/>
          <p:nvPr/>
        </p:nvSpPr>
        <p:spPr>
          <a:xfrm>
            <a:off x="412912" y="1716322"/>
            <a:ext cx="3413364" cy="769441"/>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sz="4400" dirty="0"/>
              <a:t>OUR LOGO</a:t>
            </a:r>
            <a:endParaRPr lang="pt-BR" sz="4400" dirty="0"/>
          </a:p>
        </p:txBody>
      </p:sp>
      <p:pic>
        <p:nvPicPr>
          <p:cNvPr id="7" name="Imagem 6">
            <a:extLst>
              <a:ext uri="{FF2B5EF4-FFF2-40B4-BE49-F238E27FC236}">
                <a16:creationId xmlns:a16="http://schemas.microsoft.com/office/drawing/2014/main" id="{BEDF9E58-4A85-8FA1-6C04-1C77EFF16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9075" y="288272"/>
            <a:ext cx="3107921" cy="3107921"/>
          </a:xfrm>
          <a:prstGeom prst="rect">
            <a:avLst/>
          </a:prstGeom>
        </p:spPr>
      </p:pic>
      <p:pic>
        <p:nvPicPr>
          <p:cNvPr id="4" name="Imagem 3">
            <a:extLst>
              <a:ext uri="{FF2B5EF4-FFF2-40B4-BE49-F238E27FC236}">
                <a16:creationId xmlns:a16="http://schemas.microsoft.com/office/drawing/2014/main" id="{282C74B2-3360-B36B-6E95-02ED98F46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4483" y="151544"/>
            <a:ext cx="2200275" cy="3381375"/>
          </a:xfrm>
          <a:prstGeom prst="rect">
            <a:avLst/>
          </a:prstGeom>
        </p:spPr>
      </p:pic>
      <p:sp>
        <p:nvSpPr>
          <p:cNvPr id="5" name="CaixaDeTexto 4">
            <a:extLst>
              <a:ext uri="{FF2B5EF4-FFF2-40B4-BE49-F238E27FC236}">
                <a16:creationId xmlns:a16="http://schemas.microsoft.com/office/drawing/2014/main" id="{03D08608-6C16-3483-DB17-BC95E3D57F24}"/>
              </a:ext>
            </a:extLst>
          </p:cNvPr>
          <p:cNvSpPr txBox="1"/>
          <p:nvPr/>
        </p:nvSpPr>
        <p:spPr>
          <a:xfrm>
            <a:off x="150924" y="4032402"/>
            <a:ext cx="11904954" cy="2308324"/>
          </a:xfrm>
          <a:prstGeom prst="rect">
            <a:avLst/>
          </a:prstGeom>
          <a:noFill/>
        </p:spPr>
        <p:txBody>
          <a:bodyPr wrap="square" rtlCol="0">
            <a:spAutoFit/>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TWO STYLIZED HUMANS, IN GREEN AND RED COLORS (UNIVERSAL STANDARD FOR “GO” AND “STOP” TRAFFIC SIGNS), FRATERNIZING OVER A BANNER WITH THE WORD “BORDERS”.</a:t>
            </a:r>
            <a:endParaRPr lang="pt-B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5512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5C8FD-BC7D-10E4-24D2-62B21532DE94}"/>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59FBB9CB-17E6-3A1E-4129-A764BD1E9365}"/>
              </a:ext>
            </a:extLst>
          </p:cNvPr>
          <p:cNvSpPr txBox="1"/>
          <p:nvPr/>
        </p:nvSpPr>
        <p:spPr>
          <a:xfrm>
            <a:off x="1557144" y="146304"/>
            <a:ext cx="9077713" cy="523220"/>
          </a:xfrm>
          <a:prstGeom prst="rect">
            <a:avLst/>
          </a:prstGeom>
          <a:noFill/>
        </p:spPr>
        <p:txBody>
          <a:bodyPr wrap="square" rtlCol="0">
            <a:spAutoFit/>
          </a:bodyPr>
          <a:lstStyle/>
          <a:p>
            <a:pPr lvl="0" algn="ct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ACCOMPANYING PERSONS - SOCIAL ACTIVITIES</a:t>
            </a:r>
            <a:endParaRPr lang="pt-BR" sz="2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CaixaDeTexto 3">
            <a:extLst>
              <a:ext uri="{FF2B5EF4-FFF2-40B4-BE49-F238E27FC236}">
                <a16:creationId xmlns:a16="http://schemas.microsoft.com/office/drawing/2014/main" id="{A04CBF5C-E5A9-4DC1-9D76-4675F15A5E72}"/>
              </a:ext>
            </a:extLst>
          </p:cNvPr>
          <p:cNvSpPr txBox="1"/>
          <p:nvPr/>
        </p:nvSpPr>
        <p:spPr>
          <a:xfrm>
            <a:off x="430267" y="1455724"/>
            <a:ext cx="6316758" cy="523220"/>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pPr algn="l"/>
            <a:r>
              <a:rPr lang="pt-BR" dirty="0">
                <a:solidFill>
                  <a:srgbClr val="C00000"/>
                </a:solidFill>
              </a:rPr>
              <a:t>ENJOY THE HOTEL WATER PARK</a:t>
            </a:r>
          </a:p>
        </p:txBody>
      </p:sp>
      <p:pic>
        <p:nvPicPr>
          <p:cNvPr id="7" name="Imagem 6">
            <a:extLst>
              <a:ext uri="{FF2B5EF4-FFF2-40B4-BE49-F238E27FC236}">
                <a16:creationId xmlns:a16="http://schemas.microsoft.com/office/drawing/2014/main" id="{7DD83E1D-D954-1ABD-A7E6-12D09D562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41" y="3571124"/>
            <a:ext cx="4496614" cy="2615865"/>
          </a:xfrm>
          <a:prstGeom prst="rect">
            <a:avLst/>
          </a:prstGeom>
        </p:spPr>
      </p:pic>
      <p:sp>
        <p:nvSpPr>
          <p:cNvPr id="6" name="CaixaDeTexto 5">
            <a:extLst>
              <a:ext uri="{FF2B5EF4-FFF2-40B4-BE49-F238E27FC236}">
                <a16:creationId xmlns:a16="http://schemas.microsoft.com/office/drawing/2014/main" id="{801D7566-DE40-B457-D4FB-1FAA50F62707}"/>
              </a:ext>
            </a:extLst>
          </p:cNvPr>
          <p:cNvSpPr txBox="1"/>
          <p:nvPr/>
        </p:nvSpPr>
        <p:spPr>
          <a:xfrm>
            <a:off x="962963" y="2462604"/>
            <a:ext cx="4592925" cy="646331"/>
          </a:xfrm>
          <a:prstGeom prst="rect">
            <a:avLst/>
          </a:prstGeom>
          <a:noFill/>
        </p:spPr>
        <p:txBody>
          <a:bodyPr wrap="none" rtlCol="0">
            <a:spAutoFit/>
          </a:bodyP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ANNEX TO THE HOTEL. </a:t>
            </a:r>
          </a:p>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USE INCLUDED FOR ACCOMPANYING.</a:t>
            </a:r>
            <a:endParaRPr lang="pt-BR"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3" name="Imagem 12">
            <a:extLst>
              <a:ext uri="{FF2B5EF4-FFF2-40B4-BE49-F238E27FC236}">
                <a16:creationId xmlns:a16="http://schemas.microsoft.com/office/drawing/2014/main" id="{E405CFAE-90FF-A7AE-583C-2AF2E0F88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617" y="1033749"/>
            <a:ext cx="5324475" cy="5353050"/>
          </a:xfrm>
          <a:prstGeom prst="rect">
            <a:avLst/>
          </a:prstGeom>
        </p:spPr>
      </p:pic>
    </p:spTree>
    <p:extLst>
      <p:ext uri="{BB962C8B-B14F-4D97-AF65-F5344CB8AC3E}">
        <p14:creationId xmlns:p14="http://schemas.microsoft.com/office/powerpoint/2010/main" val="2283263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F61B72E-1DAD-4FA5-99AD-54059AA9C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5704" y="3706825"/>
            <a:ext cx="3924000" cy="2490739"/>
          </a:xfrm>
          <a:prstGeom prst="rect">
            <a:avLst/>
          </a:prstGeom>
        </p:spPr>
      </p:pic>
      <p:pic>
        <p:nvPicPr>
          <p:cNvPr id="6" name="Imagem 5">
            <a:extLst>
              <a:ext uri="{FF2B5EF4-FFF2-40B4-BE49-F238E27FC236}">
                <a16:creationId xmlns:a16="http://schemas.microsoft.com/office/drawing/2014/main" id="{CD1439EE-62B8-4038-8182-0EB15735F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288" y="3706826"/>
            <a:ext cx="3924000" cy="2490739"/>
          </a:xfrm>
          <a:prstGeom prst="rect">
            <a:avLst/>
          </a:prstGeom>
        </p:spPr>
      </p:pic>
      <p:pic>
        <p:nvPicPr>
          <p:cNvPr id="8" name="Imagem 7">
            <a:extLst>
              <a:ext uri="{FF2B5EF4-FFF2-40B4-BE49-F238E27FC236}">
                <a16:creationId xmlns:a16="http://schemas.microsoft.com/office/drawing/2014/main" id="{E34D9E88-A0F1-48C7-A850-86818CE46C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72" y="3706826"/>
            <a:ext cx="3924000" cy="2490740"/>
          </a:xfrm>
          <a:prstGeom prst="rect">
            <a:avLst/>
          </a:prstGeom>
        </p:spPr>
      </p:pic>
      <p:pic>
        <p:nvPicPr>
          <p:cNvPr id="10" name="Imagem 9">
            <a:extLst>
              <a:ext uri="{FF2B5EF4-FFF2-40B4-BE49-F238E27FC236}">
                <a16:creationId xmlns:a16="http://schemas.microsoft.com/office/drawing/2014/main" id="{58C8B768-E19F-4BFA-A07E-E33092887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3720" y="590429"/>
            <a:ext cx="3924000" cy="2490740"/>
          </a:xfrm>
          <a:prstGeom prst="rect">
            <a:avLst/>
          </a:prstGeom>
        </p:spPr>
      </p:pic>
      <p:pic>
        <p:nvPicPr>
          <p:cNvPr id="12" name="Imagem 11">
            <a:extLst>
              <a:ext uri="{FF2B5EF4-FFF2-40B4-BE49-F238E27FC236}">
                <a16:creationId xmlns:a16="http://schemas.microsoft.com/office/drawing/2014/main" id="{761D25EF-D0FF-45BD-8365-EE043485CC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8419" y="590429"/>
            <a:ext cx="3924000" cy="2490740"/>
          </a:xfrm>
          <a:prstGeom prst="rect">
            <a:avLst/>
          </a:prstGeom>
        </p:spPr>
      </p:pic>
      <p:pic>
        <p:nvPicPr>
          <p:cNvPr id="14" name="Imagem 13">
            <a:extLst>
              <a:ext uri="{FF2B5EF4-FFF2-40B4-BE49-F238E27FC236}">
                <a16:creationId xmlns:a16="http://schemas.microsoft.com/office/drawing/2014/main" id="{923879D9-83BB-4F45-BD82-69E33A3F6C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18" y="590429"/>
            <a:ext cx="3924000" cy="2490740"/>
          </a:xfrm>
          <a:prstGeom prst="rect">
            <a:avLst/>
          </a:prstGeom>
        </p:spPr>
      </p:pic>
    </p:spTree>
    <p:extLst>
      <p:ext uri="{BB962C8B-B14F-4D97-AF65-F5344CB8AC3E}">
        <p14:creationId xmlns:p14="http://schemas.microsoft.com/office/powerpoint/2010/main" val="2296957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56BD090E-6A52-4879-8AEA-BC417D578EF9}"/>
              </a:ext>
            </a:extLst>
          </p:cNvPr>
          <p:cNvSpPr txBox="1"/>
          <p:nvPr/>
        </p:nvSpPr>
        <p:spPr>
          <a:xfrm>
            <a:off x="292608" y="5612157"/>
            <a:ext cx="11631168" cy="954107"/>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dirty="0">
                <a:solidFill>
                  <a:srgbClr val="C00000"/>
                </a:solidFill>
              </a:rPr>
              <a:t>CATEDRAL DE NOSSA SENHORA DE GUADALUPE</a:t>
            </a:r>
          </a:p>
          <a:p>
            <a:r>
              <a:rPr lang="en-US" dirty="0">
                <a:solidFill>
                  <a:srgbClr val="C00000"/>
                </a:solidFill>
              </a:rPr>
              <a:t>CATHEDRAL OF OUR LADY OF GUADALUPE</a:t>
            </a:r>
            <a:endParaRPr lang="pt-BR" dirty="0">
              <a:solidFill>
                <a:srgbClr val="C00000"/>
              </a:solidFill>
            </a:endParaRPr>
          </a:p>
        </p:txBody>
      </p:sp>
      <p:pic>
        <p:nvPicPr>
          <p:cNvPr id="4" name="Imagem 3">
            <a:extLst>
              <a:ext uri="{FF2B5EF4-FFF2-40B4-BE49-F238E27FC236}">
                <a16:creationId xmlns:a16="http://schemas.microsoft.com/office/drawing/2014/main" id="{FDB457C9-D1CB-46C6-B22D-DAAFB218A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1408176"/>
            <a:ext cx="4847848" cy="3625786"/>
          </a:xfrm>
          <a:prstGeom prst="rect">
            <a:avLst/>
          </a:prstGeom>
        </p:spPr>
      </p:pic>
      <p:pic>
        <p:nvPicPr>
          <p:cNvPr id="6" name="Imagem 5">
            <a:extLst>
              <a:ext uri="{FF2B5EF4-FFF2-40B4-BE49-F238E27FC236}">
                <a16:creationId xmlns:a16="http://schemas.microsoft.com/office/drawing/2014/main" id="{D458EF9B-B7A9-4D34-8249-DD4411B4B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012" y="1408176"/>
            <a:ext cx="6243764" cy="3625786"/>
          </a:xfrm>
          <a:prstGeom prst="rect">
            <a:avLst/>
          </a:prstGeom>
        </p:spPr>
      </p:pic>
      <p:sp>
        <p:nvSpPr>
          <p:cNvPr id="7" name="CaixaDeTexto 6">
            <a:extLst>
              <a:ext uri="{FF2B5EF4-FFF2-40B4-BE49-F238E27FC236}">
                <a16:creationId xmlns:a16="http://schemas.microsoft.com/office/drawing/2014/main" id="{947BBA23-44AB-4350-A83F-8B53F967C533}"/>
              </a:ext>
            </a:extLst>
          </p:cNvPr>
          <p:cNvSpPr txBox="1"/>
          <p:nvPr/>
        </p:nvSpPr>
        <p:spPr>
          <a:xfrm>
            <a:off x="603149" y="199176"/>
            <a:ext cx="10985701" cy="584775"/>
          </a:xfrm>
          <a:prstGeom prst="rect">
            <a:avLst/>
          </a:prstGeom>
          <a:noFill/>
        </p:spPr>
        <p:txBody>
          <a:bodyPr wrap="none" rtlCol="0">
            <a:sp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RELIGIONS LIVING TOGETHER WITHOUT CONFLICT</a:t>
            </a:r>
            <a:endParaRPr lang="pt-BR" sz="32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389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E175A71-66D8-4EF5-4BDC-BC28BC0128BB}"/>
              </a:ext>
            </a:extLst>
          </p:cNvPr>
          <p:cNvSpPr txBox="1"/>
          <p:nvPr/>
        </p:nvSpPr>
        <p:spPr>
          <a:xfrm>
            <a:off x="6282575" y="5186421"/>
            <a:ext cx="6254496" cy="954107"/>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dirty="0">
                <a:solidFill>
                  <a:srgbClr val="C00000"/>
                </a:solidFill>
              </a:rPr>
              <a:t>TEMPLO BUDISTA CHEN </a:t>
            </a:r>
            <a:r>
              <a:rPr lang="pt-BR" dirty="0" err="1">
                <a:solidFill>
                  <a:srgbClr val="C00000"/>
                </a:solidFill>
              </a:rPr>
              <a:t>TIEN</a:t>
            </a:r>
            <a:endParaRPr lang="pt-BR" dirty="0">
              <a:solidFill>
                <a:srgbClr val="C00000"/>
              </a:solidFill>
            </a:endParaRPr>
          </a:p>
          <a:p>
            <a:r>
              <a:rPr lang="pt-BR" dirty="0">
                <a:solidFill>
                  <a:srgbClr val="C00000"/>
                </a:solidFill>
              </a:rPr>
              <a:t>CHEN </a:t>
            </a:r>
            <a:r>
              <a:rPr lang="pt-BR" dirty="0" err="1">
                <a:solidFill>
                  <a:srgbClr val="C00000"/>
                </a:solidFill>
              </a:rPr>
              <a:t>TIEN</a:t>
            </a:r>
            <a:r>
              <a:rPr lang="pt-BR" dirty="0">
                <a:solidFill>
                  <a:srgbClr val="C00000"/>
                </a:solidFill>
              </a:rPr>
              <a:t> </a:t>
            </a:r>
            <a:r>
              <a:rPr lang="pt-BR" dirty="0" err="1">
                <a:solidFill>
                  <a:srgbClr val="C00000"/>
                </a:solidFill>
              </a:rPr>
              <a:t>BUDDHIST</a:t>
            </a:r>
            <a:r>
              <a:rPr lang="pt-BR" dirty="0">
                <a:solidFill>
                  <a:srgbClr val="C00000"/>
                </a:solidFill>
              </a:rPr>
              <a:t> </a:t>
            </a:r>
            <a:r>
              <a:rPr lang="pt-BR" dirty="0" err="1">
                <a:solidFill>
                  <a:srgbClr val="C00000"/>
                </a:solidFill>
              </a:rPr>
              <a:t>TEMPLE</a:t>
            </a:r>
            <a:endParaRPr lang="pt-BR" dirty="0">
              <a:solidFill>
                <a:srgbClr val="C00000"/>
              </a:solidFill>
            </a:endParaRPr>
          </a:p>
        </p:txBody>
      </p:sp>
      <p:pic>
        <p:nvPicPr>
          <p:cNvPr id="5" name="Imagem 4">
            <a:extLst>
              <a:ext uri="{FF2B5EF4-FFF2-40B4-BE49-F238E27FC236}">
                <a16:creationId xmlns:a16="http://schemas.microsoft.com/office/drawing/2014/main" id="{A1DF1D5A-1ED5-4CF6-8BF6-E45A45720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 y="639393"/>
            <a:ext cx="4764024" cy="3156166"/>
          </a:xfrm>
          <a:prstGeom prst="rect">
            <a:avLst/>
          </a:prstGeom>
        </p:spPr>
      </p:pic>
      <p:pic>
        <p:nvPicPr>
          <p:cNvPr id="7" name="Imagem 6">
            <a:extLst>
              <a:ext uri="{FF2B5EF4-FFF2-40B4-BE49-F238E27FC236}">
                <a16:creationId xmlns:a16="http://schemas.microsoft.com/office/drawing/2014/main" id="{C6E3C3DE-43D1-49C6-BF02-E3ED1CDEA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807" y="1418669"/>
            <a:ext cx="2390775" cy="1914525"/>
          </a:xfrm>
          <a:prstGeom prst="rect">
            <a:avLst/>
          </a:prstGeom>
        </p:spPr>
      </p:pic>
      <p:pic>
        <p:nvPicPr>
          <p:cNvPr id="9" name="Imagem 8">
            <a:extLst>
              <a:ext uri="{FF2B5EF4-FFF2-40B4-BE49-F238E27FC236}">
                <a16:creationId xmlns:a16="http://schemas.microsoft.com/office/drawing/2014/main" id="{AFAAEE21-8B20-4943-8703-D51BDD486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4795" y="269416"/>
            <a:ext cx="4304661" cy="4304661"/>
          </a:xfrm>
          <a:prstGeom prst="rect">
            <a:avLst/>
          </a:prstGeom>
        </p:spPr>
      </p:pic>
      <p:pic>
        <p:nvPicPr>
          <p:cNvPr id="11" name="Imagem 10">
            <a:extLst>
              <a:ext uri="{FF2B5EF4-FFF2-40B4-BE49-F238E27FC236}">
                <a16:creationId xmlns:a16="http://schemas.microsoft.com/office/drawing/2014/main" id="{B76779F3-F72A-4134-808C-E7216BE46A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672" y="4482068"/>
            <a:ext cx="6254496" cy="2220484"/>
          </a:xfrm>
          <a:prstGeom prst="rect">
            <a:avLst/>
          </a:prstGeom>
        </p:spPr>
      </p:pic>
    </p:spTree>
    <p:extLst>
      <p:ext uri="{BB962C8B-B14F-4D97-AF65-F5344CB8AC3E}">
        <p14:creationId xmlns:p14="http://schemas.microsoft.com/office/powerpoint/2010/main" val="2999767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2FB8B02-A5E7-4AEF-B573-02387C85376A}"/>
              </a:ext>
            </a:extLst>
          </p:cNvPr>
          <p:cNvSpPr txBox="1"/>
          <p:nvPr/>
        </p:nvSpPr>
        <p:spPr>
          <a:xfrm>
            <a:off x="5180952" y="1170205"/>
            <a:ext cx="6885432" cy="954107"/>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dirty="0">
                <a:solidFill>
                  <a:srgbClr val="C00000"/>
                </a:solidFill>
              </a:rPr>
              <a:t>MESQUITA OMAR IBN AL-</a:t>
            </a:r>
            <a:r>
              <a:rPr lang="pt-BR" dirty="0" err="1">
                <a:solidFill>
                  <a:srgbClr val="C00000"/>
                </a:solidFill>
              </a:rPr>
              <a:t>KHATAB</a:t>
            </a:r>
            <a:endParaRPr lang="pt-BR" dirty="0">
              <a:solidFill>
                <a:srgbClr val="C00000"/>
              </a:solidFill>
            </a:endParaRPr>
          </a:p>
          <a:p>
            <a:r>
              <a:rPr lang="pt-BR" dirty="0">
                <a:solidFill>
                  <a:srgbClr val="C00000"/>
                </a:solidFill>
              </a:rPr>
              <a:t>OMAR IBN AL-</a:t>
            </a:r>
            <a:r>
              <a:rPr lang="pt-BR" dirty="0" err="1">
                <a:solidFill>
                  <a:srgbClr val="C00000"/>
                </a:solidFill>
              </a:rPr>
              <a:t>KHATAB</a:t>
            </a:r>
            <a:r>
              <a:rPr lang="pt-BR" dirty="0">
                <a:solidFill>
                  <a:srgbClr val="C00000"/>
                </a:solidFill>
              </a:rPr>
              <a:t> MOSQUE</a:t>
            </a:r>
          </a:p>
        </p:txBody>
      </p:sp>
      <p:pic>
        <p:nvPicPr>
          <p:cNvPr id="4" name="Imagem 3">
            <a:extLst>
              <a:ext uri="{FF2B5EF4-FFF2-40B4-BE49-F238E27FC236}">
                <a16:creationId xmlns:a16="http://schemas.microsoft.com/office/drawing/2014/main" id="{7DE1501D-FB7C-4578-BFC0-5E5EC5664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04" y="3072384"/>
            <a:ext cx="5826421" cy="3648455"/>
          </a:xfrm>
          <a:prstGeom prst="rect">
            <a:avLst/>
          </a:prstGeom>
        </p:spPr>
      </p:pic>
      <p:pic>
        <p:nvPicPr>
          <p:cNvPr id="6" name="Imagem 5">
            <a:extLst>
              <a:ext uri="{FF2B5EF4-FFF2-40B4-BE49-F238E27FC236}">
                <a16:creationId xmlns:a16="http://schemas.microsoft.com/office/drawing/2014/main" id="{1F6BA8E9-73C9-4345-8D1B-9EE5D01F8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996" y="3401569"/>
            <a:ext cx="5561987" cy="3264408"/>
          </a:xfrm>
          <a:prstGeom prst="rect">
            <a:avLst/>
          </a:prstGeom>
        </p:spPr>
      </p:pic>
      <p:pic>
        <p:nvPicPr>
          <p:cNvPr id="8" name="Imagem 7">
            <a:extLst>
              <a:ext uri="{FF2B5EF4-FFF2-40B4-BE49-F238E27FC236}">
                <a16:creationId xmlns:a16="http://schemas.microsoft.com/office/drawing/2014/main" id="{A73261B3-B657-4BC0-A79A-C25CD90A6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76" y="118000"/>
            <a:ext cx="4378309" cy="2833650"/>
          </a:xfrm>
          <a:prstGeom prst="rect">
            <a:avLst/>
          </a:prstGeom>
        </p:spPr>
      </p:pic>
    </p:spTree>
    <p:extLst>
      <p:ext uri="{BB962C8B-B14F-4D97-AF65-F5344CB8AC3E}">
        <p14:creationId xmlns:p14="http://schemas.microsoft.com/office/powerpoint/2010/main" val="2286836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E175A71-66D8-4EF5-4BDC-BC28BC0128BB}"/>
              </a:ext>
            </a:extLst>
          </p:cNvPr>
          <p:cNvSpPr txBox="1"/>
          <p:nvPr/>
        </p:nvSpPr>
        <p:spPr>
          <a:xfrm>
            <a:off x="1051560" y="89181"/>
            <a:ext cx="10094976" cy="954107"/>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dirty="0" err="1">
                <a:solidFill>
                  <a:srgbClr val="C00000"/>
                </a:solidFill>
              </a:rPr>
              <a:t>KATTAMARAM</a:t>
            </a:r>
            <a:endParaRPr lang="pt-BR" dirty="0">
              <a:solidFill>
                <a:srgbClr val="C00000"/>
              </a:solidFill>
            </a:endParaRPr>
          </a:p>
          <a:p>
            <a:r>
              <a:rPr lang="en-US" dirty="0">
                <a:solidFill>
                  <a:srgbClr val="C00000"/>
                </a:solidFill>
              </a:rPr>
              <a:t>CATAMARAN TRIP (LUNCH OR DINNER ON BOARD)</a:t>
            </a:r>
            <a:endParaRPr lang="pt-BR" dirty="0">
              <a:solidFill>
                <a:srgbClr val="C00000"/>
              </a:solidFill>
            </a:endParaRPr>
          </a:p>
        </p:txBody>
      </p:sp>
      <p:pic>
        <p:nvPicPr>
          <p:cNvPr id="4" name="Imagem 3">
            <a:extLst>
              <a:ext uri="{FF2B5EF4-FFF2-40B4-BE49-F238E27FC236}">
                <a16:creationId xmlns:a16="http://schemas.microsoft.com/office/drawing/2014/main" id="{841E28F6-CF8D-43A3-B147-1064F4734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96" y="2807208"/>
            <a:ext cx="6236208" cy="3507867"/>
          </a:xfrm>
          <a:prstGeom prst="rect">
            <a:avLst/>
          </a:prstGeom>
        </p:spPr>
      </p:pic>
      <p:pic>
        <p:nvPicPr>
          <p:cNvPr id="6" name="Imagem 5">
            <a:extLst>
              <a:ext uri="{FF2B5EF4-FFF2-40B4-BE49-F238E27FC236}">
                <a16:creationId xmlns:a16="http://schemas.microsoft.com/office/drawing/2014/main" id="{B135F5B2-C940-47DE-BD7A-7377BD1A7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602" y="1261872"/>
            <a:ext cx="4879702" cy="5053203"/>
          </a:xfrm>
          <a:prstGeom prst="rect">
            <a:avLst/>
          </a:prstGeom>
        </p:spPr>
      </p:pic>
    </p:spTree>
    <p:extLst>
      <p:ext uri="{BB962C8B-B14F-4D97-AF65-F5344CB8AC3E}">
        <p14:creationId xmlns:p14="http://schemas.microsoft.com/office/powerpoint/2010/main" val="1780613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E175A71-66D8-4EF5-4BDC-BC28BC0128BB}"/>
              </a:ext>
            </a:extLst>
          </p:cNvPr>
          <p:cNvSpPr txBox="1"/>
          <p:nvPr/>
        </p:nvSpPr>
        <p:spPr>
          <a:xfrm>
            <a:off x="3831336" y="448405"/>
            <a:ext cx="4905756" cy="523220"/>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dirty="0">
                <a:solidFill>
                  <a:srgbClr val="C00000"/>
                </a:solidFill>
              </a:rPr>
              <a:t>MACUCO SAFARI</a:t>
            </a:r>
          </a:p>
        </p:txBody>
      </p:sp>
      <p:pic>
        <p:nvPicPr>
          <p:cNvPr id="4" name="Imagem 3">
            <a:extLst>
              <a:ext uri="{FF2B5EF4-FFF2-40B4-BE49-F238E27FC236}">
                <a16:creationId xmlns:a16="http://schemas.microsoft.com/office/drawing/2014/main" id="{3E37E34B-E30E-4120-BE9C-28213A0CC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5592" y="104013"/>
            <a:ext cx="3733800" cy="4972050"/>
          </a:xfrm>
          <a:prstGeom prst="rect">
            <a:avLst/>
          </a:prstGeom>
        </p:spPr>
      </p:pic>
      <p:pic>
        <p:nvPicPr>
          <p:cNvPr id="6" name="Imagem 5">
            <a:extLst>
              <a:ext uri="{FF2B5EF4-FFF2-40B4-BE49-F238E27FC236}">
                <a16:creationId xmlns:a16="http://schemas.microsoft.com/office/drawing/2014/main" id="{BAC4330D-31BD-40C4-B9B8-8934E0D8D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08" y="2652903"/>
            <a:ext cx="7380224" cy="4151376"/>
          </a:xfrm>
          <a:prstGeom prst="rect">
            <a:avLst/>
          </a:prstGeom>
        </p:spPr>
      </p:pic>
      <p:sp>
        <p:nvSpPr>
          <p:cNvPr id="7" name="CaixaDeTexto 6">
            <a:extLst>
              <a:ext uri="{FF2B5EF4-FFF2-40B4-BE49-F238E27FC236}">
                <a16:creationId xmlns:a16="http://schemas.microsoft.com/office/drawing/2014/main" id="{2DC19594-6850-46E0-AB3D-DACB45FEF821}"/>
              </a:ext>
            </a:extLst>
          </p:cNvPr>
          <p:cNvSpPr txBox="1"/>
          <p:nvPr/>
        </p:nvSpPr>
        <p:spPr>
          <a:xfrm>
            <a:off x="320040" y="1447175"/>
            <a:ext cx="5669280" cy="954107"/>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dirty="0">
                <a:solidFill>
                  <a:srgbClr val="C00000"/>
                </a:solidFill>
              </a:rPr>
              <a:t>RODA GIGANTE</a:t>
            </a:r>
          </a:p>
          <a:p>
            <a:r>
              <a:rPr lang="pt-BR" dirty="0">
                <a:solidFill>
                  <a:srgbClr val="C00000"/>
                </a:solidFill>
              </a:rPr>
              <a:t> (FERRIS WHEEL) - </a:t>
            </a:r>
            <a:r>
              <a:rPr lang="pt-BR" dirty="0" err="1">
                <a:solidFill>
                  <a:srgbClr val="C00000"/>
                </a:solidFill>
              </a:rPr>
              <a:t>YUP</a:t>
            </a:r>
            <a:r>
              <a:rPr lang="pt-BR" dirty="0">
                <a:solidFill>
                  <a:srgbClr val="C00000"/>
                </a:solidFill>
              </a:rPr>
              <a:t> STAR</a:t>
            </a:r>
          </a:p>
        </p:txBody>
      </p:sp>
      <p:sp>
        <p:nvSpPr>
          <p:cNvPr id="8" name="CaixaDeTexto 7">
            <a:extLst>
              <a:ext uri="{FF2B5EF4-FFF2-40B4-BE49-F238E27FC236}">
                <a16:creationId xmlns:a16="http://schemas.microsoft.com/office/drawing/2014/main" id="{21102516-8FB5-4E46-ADCC-A962C62DE1FB}"/>
              </a:ext>
            </a:extLst>
          </p:cNvPr>
          <p:cNvSpPr txBox="1"/>
          <p:nvPr/>
        </p:nvSpPr>
        <p:spPr>
          <a:xfrm>
            <a:off x="7708392" y="5390993"/>
            <a:ext cx="4181856" cy="1200329"/>
          </a:xfrm>
          <a:prstGeom prst="rect">
            <a:avLst/>
          </a:prstGeom>
          <a:noFill/>
        </p:spPr>
        <p:txBody>
          <a:bodyPr wrap="square" rtlCol="0">
            <a:spAutoFit/>
          </a:bodyPr>
          <a:lstStyle/>
          <a:p>
            <a:pPr algn="just"/>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THE SIZE IS THE SAME AS RIO DE JANEIRO AND ALLOWS VIEWS OF THE CITY AND SOME OF ITS POSTCARDS FROM THE TOP OF ITS 88 METERS...</a:t>
            </a:r>
            <a:endParaRPr lang="pt-BR"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84342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E175A71-66D8-4EF5-4BDC-BC28BC0128BB}"/>
              </a:ext>
            </a:extLst>
          </p:cNvPr>
          <p:cNvSpPr txBox="1"/>
          <p:nvPr/>
        </p:nvSpPr>
        <p:spPr>
          <a:xfrm>
            <a:off x="5865076" y="353643"/>
            <a:ext cx="6712839" cy="523220"/>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dirty="0">
                <a:solidFill>
                  <a:srgbClr val="C00000"/>
                </a:solidFill>
              </a:rPr>
              <a:t>PARQUE DAS AVES (</a:t>
            </a:r>
            <a:r>
              <a:rPr lang="pt-BR" dirty="0" err="1">
                <a:solidFill>
                  <a:srgbClr val="C00000"/>
                </a:solidFill>
              </a:rPr>
              <a:t>BIRDS</a:t>
            </a:r>
            <a:r>
              <a:rPr lang="pt-BR" dirty="0">
                <a:solidFill>
                  <a:srgbClr val="C00000"/>
                </a:solidFill>
              </a:rPr>
              <a:t> PARK) </a:t>
            </a:r>
          </a:p>
        </p:txBody>
      </p:sp>
      <p:pic>
        <p:nvPicPr>
          <p:cNvPr id="4" name="Imagem 3">
            <a:extLst>
              <a:ext uri="{FF2B5EF4-FFF2-40B4-BE49-F238E27FC236}">
                <a16:creationId xmlns:a16="http://schemas.microsoft.com/office/drawing/2014/main" id="{75B076FB-5740-4DBB-A16D-50556F8EA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80" y="119704"/>
            <a:ext cx="5753428" cy="1617656"/>
          </a:xfrm>
          <a:prstGeom prst="rect">
            <a:avLst/>
          </a:prstGeom>
        </p:spPr>
      </p:pic>
      <p:pic>
        <p:nvPicPr>
          <p:cNvPr id="6" name="Imagem 5">
            <a:extLst>
              <a:ext uri="{FF2B5EF4-FFF2-40B4-BE49-F238E27FC236}">
                <a16:creationId xmlns:a16="http://schemas.microsoft.com/office/drawing/2014/main" id="{E47468EE-4E85-4B84-B0B2-05FA6CE0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880" y="1804954"/>
            <a:ext cx="2857500" cy="2057400"/>
          </a:xfrm>
          <a:prstGeom prst="rect">
            <a:avLst/>
          </a:prstGeom>
        </p:spPr>
      </p:pic>
      <p:pic>
        <p:nvPicPr>
          <p:cNvPr id="8" name="Imagem 7">
            <a:extLst>
              <a:ext uri="{FF2B5EF4-FFF2-40B4-BE49-F238E27FC236}">
                <a16:creationId xmlns:a16="http://schemas.microsoft.com/office/drawing/2014/main" id="{0B8BF3E1-2899-4FFA-ADE6-F14FD006A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2978" y="2413906"/>
            <a:ext cx="2320518" cy="1863623"/>
          </a:xfrm>
          <a:prstGeom prst="rect">
            <a:avLst/>
          </a:prstGeom>
        </p:spPr>
      </p:pic>
      <p:pic>
        <p:nvPicPr>
          <p:cNvPr id="12" name="Imagem 11">
            <a:extLst>
              <a:ext uri="{FF2B5EF4-FFF2-40B4-BE49-F238E27FC236}">
                <a16:creationId xmlns:a16="http://schemas.microsoft.com/office/drawing/2014/main" id="{2AAD3593-1036-4400-8A0B-31C365286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3387" y="4799565"/>
            <a:ext cx="2340000" cy="1755000"/>
          </a:xfrm>
          <a:prstGeom prst="rect">
            <a:avLst/>
          </a:prstGeom>
        </p:spPr>
      </p:pic>
      <p:pic>
        <p:nvPicPr>
          <p:cNvPr id="5" name="Imagem 4">
            <a:extLst>
              <a:ext uri="{FF2B5EF4-FFF2-40B4-BE49-F238E27FC236}">
                <a16:creationId xmlns:a16="http://schemas.microsoft.com/office/drawing/2014/main" id="{EE073BDC-7441-43E0-BFDA-A413AAD8F0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2794" y="1800211"/>
            <a:ext cx="2857500" cy="2037435"/>
          </a:xfrm>
          <a:prstGeom prst="rect">
            <a:avLst/>
          </a:prstGeom>
        </p:spPr>
      </p:pic>
      <p:pic>
        <p:nvPicPr>
          <p:cNvPr id="9" name="Imagem 8">
            <a:extLst>
              <a:ext uri="{FF2B5EF4-FFF2-40B4-BE49-F238E27FC236}">
                <a16:creationId xmlns:a16="http://schemas.microsoft.com/office/drawing/2014/main" id="{C9BCFEAE-C9B7-4B92-82FE-D6AE18795F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44" y="4800835"/>
            <a:ext cx="2340000" cy="1752460"/>
          </a:xfrm>
          <a:prstGeom prst="rect">
            <a:avLst/>
          </a:prstGeom>
        </p:spPr>
      </p:pic>
      <p:pic>
        <p:nvPicPr>
          <p:cNvPr id="13" name="Imagem 12">
            <a:extLst>
              <a:ext uri="{FF2B5EF4-FFF2-40B4-BE49-F238E27FC236}">
                <a16:creationId xmlns:a16="http://schemas.microsoft.com/office/drawing/2014/main" id="{6CDBA076-48CA-4CCD-A52F-A2815CEFD6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780" y="2399180"/>
            <a:ext cx="2484832" cy="1863624"/>
          </a:xfrm>
          <a:prstGeom prst="rect">
            <a:avLst/>
          </a:prstGeom>
        </p:spPr>
      </p:pic>
      <p:pic>
        <p:nvPicPr>
          <p:cNvPr id="15" name="Imagem 14">
            <a:extLst>
              <a:ext uri="{FF2B5EF4-FFF2-40B4-BE49-F238E27FC236}">
                <a16:creationId xmlns:a16="http://schemas.microsoft.com/office/drawing/2014/main" id="{3AD38B9C-36F5-4845-810A-9C6968A44F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2716" y="4806197"/>
            <a:ext cx="2340000" cy="1741737"/>
          </a:xfrm>
          <a:prstGeom prst="rect">
            <a:avLst/>
          </a:prstGeom>
        </p:spPr>
      </p:pic>
      <p:pic>
        <p:nvPicPr>
          <p:cNvPr id="17" name="Imagem 16">
            <a:extLst>
              <a:ext uri="{FF2B5EF4-FFF2-40B4-BE49-F238E27FC236}">
                <a16:creationId xmlns:a16="http://schemas.microsoft.com/office/drawing/2014/main" id="{F43C6390-66AD-4317-B69A-9302AEE4B9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28052" y="4799565"/>
            <a:ext cx="2340000" cy="1755000"/>
          </a:xfrm>
          <a:prstGeom prst="rect">
            <a:avLst/>
          </a:prstGeom>
        </p:spPr>
      </p:pic>
      <p:pic>
        <p:nvPicPr>
          <p:cNvPr id="19" name="Imagem 18">
            <a:extLst>
              <a:ext uri="{FF2B5EF4-FFF2-40B4-BE49-F238E27FC236}">
                <a16:creationId xmlns:a16="http://schemas.microsoft.com/office/drawing/2014/main" id="{45A4BD1F-43AA-4240-A497-9E569212C2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97380" y="4806197"/>
            <a:ext cx="2340000" cy="1741736"/>
          </a:xfrm>
          <a:prstGeom prst="rect">
            <a:avLst/>
          </a:prstGeom>
        </p:spPr>
      </p:pic>
    </p:spTree>
    <p:extLst>
      <p:ext uri="{BB962C8B-B14F-4D97-AF65-F5344CB8AC3E}">
        <p14:creationId xmlns:p14="http://schemas.microsoft.com/office/powerpoint/2010/main" val="472651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E175A71-66D8-4EF5-4BDC-BC28BC0128BB}"/>
              </a:ext>
            </a:extLst>
          </p:cNvPr>
          <p:cNvSpPr txBox="1"/>
          <p:nvPr/>
        </p:nvSpPr>
        <p:spPr>
          <a:xfrm>
            <a:off x="283464" y="89181"/>
            <a:ext cx="11631168" cy="523220"/>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dirty="0">
                <a:solidFill>
                  <a:srgbClr val="C00000"/>
                </a:solidFill>
              </a:rPr>
              <a:t>WONDER PARK FOZ</a:t>
            </a:r>
          </a:p>
        </p:txBody>
      </p:sp>
      <p:sp>
        <p:nvSpPr>
          <p:cNvPr id="3" name="CaixaDeTexto 2">
            <a:extLst>
              <a:ext uri="{FF2B5EF4-FFF2-40B4-BE49-F238E27FC236}">
                <a16:creationId xmlns:a16="http://schemas.microsoft.com/office/drawing/2014/main" id="{BC25A1D0-0735-445C-9BE8-C6B5D9509F7D}"/>
              </a:ext>
            </a:extLst>
          </p:cNvPr>
          <p:cNvSpPr txBox="1"/>
          <p:nvPr/>
        </p:nvSpPr>
        <p:spPr>
          <a:xfrm>
            <a:off x="929640" y="6365013"/>
            <a:ext cx="2892552" cy="400110"/>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sz="2000" dirty="0">
                <a:solidFill>
                  <a:srgbClr val="C00000"/>
                </a:solidFill>
              </a:rPr>
              <a:t> </a:t>
            </a:r>
            <a:r>
              <a:rPr lang="pt-BR" sz="2000" dirty="0" err="1">
                <a:solidFill>
                  <a:srgbClr val="C00000"/>
                </a:solidFill>
              </a:rPr>
              <a:t>MOVIE</a:t>
            </a:r>
            <a:r>
              <a:rPr lang="pt-BR" sz="2000" dirty="0">
                <a:solidFill>
                  <a:srgbClr val="C00000"/>
                </a:solidFill>
              </a:rPr>
              <a:t> CARS</a:t>
            </a:r>
          </a:p>
        </p:txBody>
      </p:sp>
      <p:sp>
        <p:nvSpPr>
          <p:cNvPr id="4" name="CaixaDeTexto 3">
            <a:extLst>
              <a:ext uri="{FF2B5EF4-FFF2-40B4-BE49-F238E27FC236}">
                <a16:creationId xmlns:a16="http://schemas.microsoft.com/office/drawing/2014/main" id="{02F27672-167F-4FFA-A2E3-05FB6821FFFE}"/>
              </a:ext>
            </a:extLst>
          </p:cNvPr>
          <p:cNvSpPr txBox="1"/>
          <p:nvPr/>
        </p:nvSpPr>
        <p:spPr>
          <a:xfrm>
            <a:off x="4456176" y="6365013"/>
            <a:ext cx="2892552" cy="400110"/>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sz="2000" dirty="0">
                <a:solidFill>
                  <a:srgbClr val="C00000"/>
                </a:solidFill>
              </a:rPr>
              <a:t>  </a:t>
            </a:r>
            <a:r>
              <a:rPr lang="pt-BR" sz="2000" dirty="0" err="1">
                <a:solidFill>
                  <a:srgbClr val="C00000"/>
                </a:solidFill>
              </a:rPr>
              <a:t>BONNIE´S</a:t>
            </a:r>
            <a:r>
              <a:rPr lang="pt-BR" sz="2000" dirty="0">
                <a:solidFill>
                  <a:srgbClr val="C00000"/>
                </a:solidFill>
              </a:rPr>
              <a:t> BURGER</a:t>
            </a:r>
          </a:p>
        </p:txBody>
      </p:sp>
      <p:sp>
        <p:nvSpPr>
          <p:cNvPr id="5" name="CaixaDeTexto 4">
            <a:extLst>
              <a:ext uri="{FF2B5EF4-FFF2-40B4-BE49-F238E27FC236}">
                <a16:creationId xmlns:a16="http://schemas.microsoft.com/office/drawing/2014/main" id="{5F2B8092-BA10-45D8-B31F-284A0692CE72}"/>
              </a:ext>
            </a:extLst>
          </p:cNvPr>
          <p:cNvSpPr txBox="1"/>
          <p:nvPr/>
        </p:nvSpPr>
        <p:spPr>
          <a:xfrm>
            <a:off x="8324088" y="6365013"/>
            <a:ext cx="2892552" cy="400110"/>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sz="2000" dirty="0">
                <a:solidFill>
                  <a:srgbClr val="C00000"/>
                </a:solidFill>
              </a:rPr>
              <a:t>  </a:t>
            </a:r>
            <a:r>
              <a:rPr lang="pt-BR" sz="2000" dirty="0" err="1">
                <a:solidFill>
                  <a:srgbClr val="C00000"/>
                </a:solidFill>
              </a:rPr>
              <a:t>WATER</a:t>
            </a:r>
            <a:r>
              <a:rPr lang="pt-BR" sz="2000" dirty="0">
                <a:solidFill>
                  <a:srgbClr val="C00000"/>
                </a:solidFill>
              </a:rPr>
              <a:t> SHOW</a:t>
            </a:r>
          </a:p>
        </p:txBody>
      </p:sp>
      <p:pic>
        <p:nvPicPr>
          <p:cNvPr id="7" name="Imagem 6">
            <a:extLst>
              <a:ext uri="{FF2B5EF4-FFF2-40B4-BE49-F238E27FC236}">
                <a16:creationId xmlns:a16="http://schemas.microsoft.com/office/drawing/2014/main" id="{2A966119-4AB5-433E-BF9C-6887921FB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 y="697292"/>
            <a:ext cx="11567160" cy="3387903"/>
          </a:xfrm>
          <a:prstGeom prst="rect">
            <a:avLst/>
          </a:prstGeom>
        </p:spPr>
      </p:pic>
      <p:pic>
        <p:nvPicPr>
          <p:cNvPr id="9" name="Imagem 8">
            <a:extLst>
              <a:ext uri="{FF2B5EF4-FFF2-40B4-BE49-F238E27FC236}">
                <a16:creationId xmlns:a16="http://schemas.microsoft.com/office/drawing/2014/main" id="{C79D39D6-A723-42A9-A846-7EE0F814C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884" y="4245258"/>
            <a:ext cx="2758620" cy="2070987"/>
          </a:xfrm>
          <a:prstGeom prst="rect">
            <a:avLst/>
          </a:prstGeom>
        </p:spPr>
      </p:pic>
      <p:pic>
        <p:nvPicPr>
          <p:cNvPr id="11" name="Imagem 10">
            <a:extLst>
              <a:ext uri="{FF2B5EF4-FFF2-40B4-BE49-F238E27FC236}">
                <a16:creationId xmlns:a16="http://schemas.microsoft.com/office/drawing/2014/main" id="{ACAF720D-A18F-4CFE-8D80-EE409062B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8984" y="4245258"/>
            <a:ext cx="2892552" cy="2070987"/>
          </a:xfrm>
          <a:prstGeom prst="rect">
            <a:avLst/>
          </a:prstGeom>
        </p:spPr>
      </p:pic>
      <p:pic>
        <p:nvPicPr>
          <p:cNvPr id="13" name="Imagem 12">
            <a:extLst>
              <a:ext uri="{FF2B5EF4-FFF2-40B4-BE49-F238E27FC236}">
                <a16:creationId xmlns:a16="http://schemas.microsoft.com/office/drawing/2014/main" id="{A3BFFF1C-F0A9-4A93-97D3-2D0F35C41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9016" y="4245258"/>
            <a:ext cx="2892552" cy="2070987"/>
          </a:xfrm>
          <a:prstGeom prst="rect">
            <a:avLst/>
          </a:prstGeom>
        </p:spPr>
      </p:pic>
    </p:spTree>
    <p:extLst>
      <p:ext uri="{BB962C8B-B14F-4D97-AF65-F5344CB8AC3E}">
        <p14:creationId xmlns:p14="http://schemas.microsoft.com/office/powerpoint/2010/main" val="72220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B805728-086D-4138-91AC-3C2B46BEAFBC}"/>
              </a:ext>
            </a:extLst>
          </p:cNvPr>
          <p:cNvSpPr txBox="1"/>
          <p:nvPr/>
        </p:nvSpPr>
        <p:spPr>
          <a:xfrm>
            <a:off x="213360" y="1517904"/>
            <a:ext cx="8196475" cy="646331"/>
          </a:xfrm>
          <a:prstGeom prst="rect">
            <a:avLst/>
          </a:prstGeom>
          <a:noFill/>
        </p:spPr>
        <p:txBody>
          <a:bodyPr wrap="none" rtlCol="0">
            <a:spAutoFit/>
          </a:bodyPr>
          <a:lstStyle/>
          <a:p>
            <a:r>
              <a:rPr lang="pt-BR"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ATTENTION</a:t>
            </a:r>
            <a:r>
              <a:rPr lang="pt-BR" sz="3600" b="1" dirty="0">
                <a:solidFill>
                  <a:srgbClr val="FF0000"/>
                </a:solidFill>
                <a:latin typeface="Tahoma" panose="020B0604030504040204" pitchFamily="34" charset="0"/>
                <a:ea typeface="Tahoma" panose="020B0604030504040204" pitchFamily="34" charset="0"/>
                <a:cs typeface="Tahoma" panose="020B0604030504040204" pitchFamily="34" charset="0"/>
              </a:rPr>
              <a:t> - </a:t>
            </a:r>
            <a:r>
              <a:rPr lang="pt-BR"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IMPORTANT</a:t>
            </a:r>
            <a:r>
              <a:rPr lang="pt-BR"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pt-BR"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NOTICE</a:t>
            </a:r>
            <a:endParaRPr lang="pt-BR" sz="3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aixaDeTexto 2">
            <a:extLst>
              <a:ext uri="{FF2B5EF4-FFF2-40B4-BE49-F238E27FC236}">
                <a16:creationId xmlns:a16="http://schemas.microsoft.com/office/drawing/2014/main" id="{190C3D41-B04C-4052-9C5A-787813102C71}"/>
              </a:ext>
            </a:extLst>
          </p:cNvPr>
          <p:cNvSpPr txBox="1"/>
          <p:nvPr/>
        </p:nvSpPr>
        <p:spPr>
          <a:xfrm>
            <a:off x="259080" y="3682996"/>
            <a:ext cx="11686032" cy="3046988"/>
          </a:xfrm>
          <a:prstGeom prst="rect">
            <a:avLst/>
          </a:prstGeom>
          <a:noFill/>
        </p:spPr>
        <p:txBody>
          <a:bodyPr wrap="square" rtlCol="0">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VISITS TO CITIES IN NEIGHBORING COUNTRIES ARE NOT PROVIDED IN THE PROGRAMMING. COMMERCIAL AND GASTRONOMIC VISITS OR TOURS MAY BE CARRIED OUT, BUT EXCLUSIVELY IN A PRIVATE, PARTICULAR MANNER, AT THE ACCOUNT AND RISK OF THE INTERESTED PARTY.</a:t>
            </a:r>
            <a:endParaRPr lang="pt-BR"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m 4">
            <a:extLst>
              <a:ext uri="{FF2B5EF4-FFF2-40B4-BE49-F238E27FC236}">
                <a16:creationId xmlns:a16="http://schemas.microsoft.com/office/drawing/2014/main" id="{112201D5-8963-4C31-8B85-F7967E888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6320" y="410336"/>
            <a:ext cx="3288792" cy="2877693"/>
          </a:xfrm>
          <a:prstGeom prst="rect">
            <a:avLst/>
          </a:prstGeom>
        </p:spPr>
      </p:pic>
    </p:spTree>
    <p:extLst>
      <p:ext uri="{BB962C8B-B14F-4D97-AF65-F5344CB8AC3E}">
        <p14:creationId xmlns:p14="http://schemas.microsoft.com/office/powerpoint/2010/main" val="1286911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CFA3E-BA7E-E99F-8B49-CE9B75A21536}"/>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7A8020E8-33B1-AB99-204D-675136677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4640" y="162546"/>
            <a:ext cx="4882720" cy="4804752"/>
          </a:xfrm>
          <a:prstGeom prst="rect">
            <a:avLst/>
          </a:prstGeom>
        </p:spPr>
      </p:pic>
      <p:sp>
        <p:nvSpPr>
          <p:cNvPr id="5" name="CaixaDeTexto 4">
            <a:extLst>
              <a:ext uri="{FF2B5EF4-FFF2-40B4-BE49-F238E27FC236}">
                <a16:creationId xmlns:a16="http://schemas.microsoft.com/office/drawing/2014/main" id="{BBD8AB67-C4F9-0A21-9408-49F61F875260}"/>
              </a:ext>
            </a:extLst>
          </p:cNvPr>
          <p:cNvSpPr txBox="1"/>
          <p:nvPr/>
        </p:nvSpPr>
        <p:spPr>
          <a:xfrm>
            <a:off x="732066" y="5078972"/>
            <a:ext cx="10836620" cy="892552"/>
          </a:xfrm>
          <a:prstGeom prst="rect">
            <a:avLst/>
          </a:prstGeom>
          <a:noFill/>
        </p:spPr>
        <p:txBody>
          <a:bodyPr wrap="none" rtlCol="0">
            <a:spAutoFit/>
          </a:bodyPr>
          <a:lstStyle/>
          <a:p>
            <a:pPr algn="ctr">
              <a:buNone/>
            </a:pPr>
            <a:r>
              <a:rPr lang="en-US" sz="2400" b="1" dirty="0" err="1">
                <a:ln>
                  <a:solidFill>
                    <a:schemeClr val="accent2">
                      <a:lumMod val="75000"/>
                    </a:schemeClr>
                  </a:solidFill>
                </a:ln>
                <a:solidFill>
                  <a:schemeClr val="accent1"/>
                </a:solidFill>
                <a:effectLst/>
                <a:latin typeface="Castellar" panose="020A0402060406010301" pitchFamily="18" charset="0"/>
                <a:ea typeface="Calibri" panose="020F0502020204030204" pitchFamily="34" charset="0"/>
              </a:rPr>
              <a:t>Ighmb</a:t>
            </a:r>
            <a:r>
              <a:rPr lang="en-US" sz="2400" b="1" dirty="0">
                <a:ln>
                  <a:solidFill>
                    <a:schemeClr val="accent2">
                      <a:lumMod val="75000"/>
                    </a:schemeClr>
                  </a:solidFill>
                </a:ln>
                <a:solidFill>
                  <a:schemeClr val="accent1"/>
                </a:solidFill>
                <a:effectLst/>
                <a:latin typeface="Castellar" panose="020A0402060406010301" pitchFamily="18" charset="0"/>
                <a:ea typeface="Calibri" panose="020F0502020204030204" pitchFamily="34" charset="0"/>
              </a:rPr>
              <a:t> is the Brazilian commission of MILITARY HISTORY</a:t>
            </a:r>
          </a:p>
          <a:p>
            <a:pPr algn="ctr">
              <a:buNone/>
            </a:pPr>
            <a:endParaRPr lang="en-US" sz="800" b="1" dirty="0">
              <a:ln>
                <a:solidFill>
                  <a:schemeClr val="accent2">
                    <a:lumMod val="75000"/>
                  </a:schemeClr>
                </a:solidFill>
              </a:ln>
              <a:solidFill>
                <a:schemeClr val="accent1"/>
              </a:solidFill>
              <a:latin typeface="Castellar" panose="020A0402060406010301" pitchFamily="18" charset="0"/>
            </a:endParaRPr>
          </a:p>
          <a:p>
            <a:pPr algn="ctr">
              <a:buNone/>
            </a:pPr>
            <a:r>
              <a:rPr lang="en-US" sz="2000" dirty="0">
                <a:ln>
                  <a:solidFill>
                    <a:schemeClr val="accent2">
                      <a:lumMod val="75000"/>
                    </a:schemeClr>
                  </a:solidFill>
                </a:ln>
                <a:solidFill>
                  <a:schemeClr val="accent1"/>
                </a:solidFill>
              </a:rPr>
              <a:t>SINCE 1936 RESEARCHING, HONORING AND DEFENDING BRAZIL</a:t>
            </a:r>
            <a:endParaRPr lang="pt-BR" sz="2000" dirty="0">
              <a:ln>
                <a:solidFill>
                  <a:schemeClr val="accent2">
                    <a:lumMod val="75000"/>
                  </a:schemeClr>
                </a:solidFill>
              </a:ln>
              <a:solidFill>
                <a:schemeClr val="accent1"/>
              </a:solidFill>
            </a:endParaRPr>
          </a:p>
        </p:txBody>
      </p:sp>
      <p:sp>
        <p:nvSpPr>
          <p:cNvPr id="7" name="CaixaDeTexto 6">
            <a:extLst>
              <a:ext uri="{FF2B5EF4-FFF2-40B4-BE49-F238E27FC236}">
                <a16:creationId xmlns:a16="http://schemas.microsoft.com/office/drawing/2014/main" id="{3C67A1BC-49D3-2548-7370-05D4AF3766AB}"/>
              </a:ext>
            </a:extLst>
          </p:cNvPr>
          <p:cNvSpPr txBox="1"/>
          <p:nvPr/>
        </p:nvSpPr>
        <p:spPr>
          <a:xfrm>
            <a:off x="1593641" y="6033770"/>
            <a:ext cx="9004718" cy="646331"/>
          </a:xfrm>
          <a:prstGeom prst="rect">
            <a:avLst/>
          </a:prstGeom>
          <a:noFill/>
        </p:spPr>
        <p:txBody>
          <a:bodyPr wrap="square">
            <a:spAutoFit/>
          </a:bodyPr>
          <a:lstStyle>
            <a:defPPr>
              <a:defRPr lang="pt-BR"/>
            </a:defPPr>
            <a:lvl1pPr algn="ctr">
              <a:defRPr sz="28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sz="3600" dirty="0">
                <a:solidFill>
                  <a:schemeClr val="accent1"/>
                </a:solidFill>
              </a:rPr>
              <a:t>IGHMB, PHD (RHD) BRAZIL!</a:t>
            </a:r>
            <a:endParaRPr lang="pt-BR" sz="3600" dirty="0">
              <a:solidFill>
                <a:schemeClr val="accent1"/>
              </a:solidFill>
            </a:endParaRPr>
          </a:p>
        </p:txBody>
      </p:sp>
    </p:spTree>
    <p:extLst>
      <p:ext uri="{BB962C8B-B14F-4D97-AF65-F5344CB8AC3E}">
        <p14:creationId xmlns:p14="http://schemas.microsoft.com/office/powerpoint/2010/main" val="3502458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5AE85-102F-CA40-4900-E8E2AB429B61}"/>
            </a:ext>
          </a:extLst>
        </p:cNvPr>
        <p:cNvGrpSpPr/>
        <p:nvPr/>
      </p:nvGrpSpPr>
      <p:grpSpPr>
        <a:xfrm>
          <a:off x="0" y="0"/>
          <a:ext cx="0" cy="0"/>
          <a:chOff x="0" y="0"/>
          <a:chExt cx="0" cy="0"/>
        </a:xfrm>
      </p:grpSpPr>
      <p:pic>
        <p:nvPicPr>
          <p:cNvPr id="6" name="Imagem 5">
            <a:extLst>
              <a:ext uri="{FF2B5EF4-FFF2-40B4-BE49-F238E27FC236}">
                <a16:creationId xmlns:a16="http://schemas.microsoft.com/office/drawing/2014/main" id="{18B6F5D2-883E-46B6-E0B7-78D29857E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281" y="150471"/>
            <a:ext cx="8857405" cy="6574569"/>
          </a:xfrm>
          <a:prstGeom prst="rect">
            <a:avLst/>
          </a:prstGeom>
        </p:spPr>
      </p:pic>
    </p:spTree>
    <p:extLst>
      <p:ext uri="{BB962C8B-B14F-4D97-AF65-F5344CB8AC3E}">
        <p14:creationId xmlns:p14="http://schemas.microsoft.com/office/powerpoint/2010/main" val="1438365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82D9002E-06C8-40EF-B0ED-1A58B8CB9A40}"/>
              </a:ext>
            </a:extLst>
          </p:cNvPr>
          <p:cNvSpPr txBox="1"/>
          <p:nvPr/>
        </p:nvSpPr>
        <p:spPr>
          <a:xfrm>
            <a:off x="164592" y="404557"/>
            <a:ext cx="9894656" cy="646331"/>
          </a:xfrm>
          <a:prstGeom prst="rect">
            <a:avLst/>
          </a:prstGeom>
          <a:noFill/>
        </p:spPr>
        <p:txBody>
          <a:bodyPr wrap="square" rtlCol="0">
            <a:spAutoFit/>
          </a:bodyPr>
          <a:lstStyle/>
          <a:p>
            <a:r>
              <a:rPr lang="pt-BR" sz="3600" b="1" dirty="0">
                <a:solidFill>
                  <a:srgbClr val="0070C0"/>
                </a:solidFill>
                <a:latin typeface="Tahoma" panose="020B0604030504040204" pitchFamily="34" charset="0"/>
                <a:ea typeface="Tahoma" panose="020B0604030504040204" pitchFamily="34" charset="0"/>
                <a:cs typeface="Tahoma" panose="020B0604030504040204" pitchFamily="34" charset="0"/>
              </a:rPr>
              <a:t>GENERAL GUIDELINES:</a:t>
            </a:r>
          </a:p>
        </p:txBody>
      </p:sp>
      <p:sp>
        <p:nvSpPr>
          <p:cNvPr id="6" name="CaixaDeTexto 5">
            <a:extLst>
              <a:ext uri="{FF2B5EF4-FFF2-40B4-BE49-F238E27FC236}">
                <a16:creationId xmlns:a16="http://schemas.microsoft.com/office/drawing/2014/main" id="{A6FF5365-7690-4537-894A-3C6C9461AED6}"/>
              </a:ext>
            </a:extLst>
          </p:cNvPr>
          <p:cNvSpPr txBox="1"/>
          <p:nvPr/>
        </p:nvSpPr>
        <p:spPr>
          <a:xfrm>
            <a:off x="159488" y="1775001"/>
            <a:ext cx="11908536" cy="4770537"/>
          </a:xfrm>
          <a:prstGeom prst="rect">
            <a:avLst/>
          </a:prstGeom>
          <a:noFill/>
        </p:spPr>
        <p:txBody>
          <a:bodyPr wrap="square" rtlCol="0">
            <a:spAutoFit/>
          </a:bodyPr>
          <a:lstStyle/>
          <a:p>
            <a:r>
              <a:rPr lang="pt-BR"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FOLLOW ICMH STANDARDS.</a:t>
            </a:r>
          </a:p>
          <a:p>
            <a:endParaRPr lang="pt-BR" sz="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MAINTAIN USUAL COSTS (OR LESS).</a:t>
            </a:r>
          </a:p>
          <a:p>
            <a:endParaRPr lang="en-US" sz="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DOCUMENTATION LANGUAGE - BILINGUAL (PORTUGUESE WITH ENGLISH TRANSLATION).</a:t>
            </a:r>
          </a:p>
          <a:p>
            <a:endParaRPr lang="en-US" sz="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LANGUAGES OF ACADEMIC PRESENTATIONS (TEXTS AND LECTURES) - PORTUGUESE, ENGLISH AND SPANISH (WITH SIMULTANEOUS TRANSLATION SERVICES).</a:t>
            </a:r>
          </a:p>
          <a:p>
            <a:endParaRPr lang="en-US" sz="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LANGUAGES OF SOCIAL OR TOURIST EVENTS - PORTUGUESE AND ENGLISH.</a:t>
            </a:r>
          </a:p>
          <a:p>
            <a:endParaRPr lang="en-US" sz="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sz="2400" dirty="0"/>
              <a:t>	 </a:t>
            </a:r>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ACCOMMODATION AND ACADEMIC ACTIVITIES IN A SINGLE LOCATION (NO TRANSPORTATION NEEDED).</a:t>
            </a:r>
            <a:endParaRPr lang="pt-BR"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Seta: para a Direita Listrada 6">
            <a:extLst>
              <a:ext uri="{FF2B5EF4-FFF2-40B4-BE49-F238E27FC236}">
                <a16:creationId xmlns:a16="http://schemas.microsoft.com/office/drawing/2014/main" id="{F5FFCAD4-BFFA-4C04-88DB-62B24C75E022}"/>
              </a:ext>
            </a:extLst>
          </p:cNvPr>
          <p:cNvSpPr/>
          <p:nvPr/>
        </p:nvSpPr>
        <p:spPr>
          <a:xfrm>
            <a:off x="289560" y="1812381"/>
            <a:ext cx="756000" cy="360000"/>
          </a:xfrm>
          <a:prstGeom prst="striped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para a Direita Listrada 7">
            <a:extLst>
              <a:ext uri="{FF2B5EF4-FFF2-40B4-BE49-F238E27FC236}">
                <a16:creationId xmlns:a16="http://schemas.microsoft.com/office/drawing/2014/main" id="{84DD4F6E-2640-4C12-B143-21DD85A29FBB}"/>
              </a:ext>
            </a:extLst>
          </p:cNvPr>
          <p:cNvSpPr/>
          <p:nvPr/>
        </p:nvSpPr>
        <p:spPr>
          <a:xfrm>
            <a:off x="289560" y="2284821"/>
            <a:ext cx="756000" cy="360000"/>
          </a:xfrm>
          <a:prstGeom prst="striped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a Direita Listrada 8">
            <a:extLst>
              <a:ext uri="{FF2B5EF4-FFF2-40B4-BE49-F238E27FC236}">
                <a16:creationId xmlns:a16="http://schemas.microsoft.com/office/drawing/2014/main" id="{B477A612-BA4B-4C1A-8448-D0D13F23748F}"/>
              </a:ext>
            </a:extLst>
          </p:cNvPr>
          <p:cNvSpPr/>
          <p:nvPr/>
        </p:nvSpPr>
        <p:spPr>
          <a:xfrm>
            <a:off x="289560" y="2787741"/>
            <a:ext cx="756000" cy="360000"/>
          </a:xfrm>
          <a:prstGeom prst="striped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a Direita Listrada 9">
            <a:extLst>
              <a:ext uri="{FF2B5EF4-FFF2-40B4-BE49-F238E27FC236}">
                <a16:creationId xmlns:a16="http://schemas.microsoft.com/office/drawing/2014/main" id="{1936656A-485B-43E0-9401-472E9C84EB5E}"/>
              </a:ext>
            </a:extLst>
          </p:cNvPr>
          <p:cNvSpPr/>
          <p:nvPr/>
        </p:nvSpPr>
        <p:spPr>
          <a:xfrm>
            <a:off x="289560" y="3628989"/>
            <a:ext cx="756000" cy="360000"/>
          </a:xfrm>
          <a:prstGeom prst="striped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a Direita Listrada 10">
            <a:extLst>
              <a:ext uri="{FF2B5EF4-FFF2-40B4-BE49-F238E27FC236}">
                <a16:creationId xmlns:a16="http://schemas.microsoft.com/office/drawing/2014/main" id="{C84CDBB4-1D30-4B21-9F25-1A265C919646}"/>
              </a:ext>
            </a:extLst>
          </p:cNvPr>
          <p:cNvSpPr/>
          <p:nvPr/>
        </p:nvSpPr>
        <p:spPr>
          <a:xfrm>
            <a:off x="289560" y="4826853"/>
            <a:ext cx="756000" cy="360000"/>
          </a:xfrm>
          <a:prstGeom prst="striped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Seta: para a Direita Listrada 17">
            <a:extLst>
              <a:ext uri="{FF2B5EF4-FFF2-40B4-BE49-F238E27FC236}">
                <a16:creationId xmlns:a16="http://schemas.microsoft.com/office/drawing/2014/main" id="{568CF034-8FC2-4618-90D7-135FF38B7DD9}"/>
              </a:ext>
            </a:extLst>
          </p:cNvPr>
          <p:cNvSpPr/>
          <p:nvPr/>
        </p:nvSpPr>
        <p:spPr>
          <a:xfrm>
            <a:off x="295656" y="5701629"/>
            <a:ext cx="756000" cy="360000"/>
          </a:xfrm>
          <a:prstGeom prst="striped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4AE6517F-5099-B6A9-1EAE-43C4D9E68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2330" y="262818"/>
            <a:ext cx="3267306" cy="2342744"/>
          </a:xfrm>
          <a:prstGeom prst="rect">
            <a:avLst/>
          </a:prstGeom>
        </p:spPr>
      </p:pic>
    </p:spTree>
    <p:extLst>
      <p:ext uri="{BB962C8B-B14F-4D97-AF65-F5344CB8AC3E}">
        <p14:creationId xmlns:p14="http://schemas.microsoft.com/office/powerpoint/2010/main" val="59347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E9AC4-4C6D-B72E-48A4-CA5B72E1973E}"/>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C7F8A0AC-30C9-10CE-56DE-95B4345BE3F9}"/>
              </a:ext>
            </a:extLst>
          </p:cNvPr>
          <p:cNvSpPr txBox="1"/>
          <p:nvPr/>
        </p:nvSpPr>
        <p:spPr>
          <a:xfrm>
            <a:off x="186430" y="2318037"/>
            <a:ext cx="6640497" cy="2062103"/>
          </a:xfrm>
          <a:prstGeom prst="rect">
            <a:avLst/>
          </a:prstGeom>
          <a:noFill/>
        </p:spPr>
        <p:txBody>
          <a:bodyPr wrap="square" rtlCol="0">
            <a:spAutoFit/>
          </a:bodyPr>
          <a:lstStyle/>
          <a:p>
            <a:pPr algn="ctr"/>
            <a:r>
              <a:rPr lang="pt-BR" sz="3600" b="1" dirty="0">
                <a:solidFill>
                  <a:srgbClr val="0070C0"/>
                </a:solidFill>
                <a:latin typeface="Tahoma" panose="020B0604030504040204" pitchFamily="34" charset="0"/>
                <a:ea typeface="Tahoma" panose="020B0604030504040204" pitchFamily="34" charset="0"/>
                <a:cs typeface="Tahoma" panose="020B0604030504040204" pitchFamily="34" charset="0"/>
              </a:rPr>
              <a:t>2011</a:t>
            </a:r>
          </a:p>
          <a:p>
            <a:pPr algn="ctr"/>
            <a:r>
              <a:rPr lang="pt-BR" sz="1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p>
          <a:p>
            <a:pPr algn="ctr"/>
            <a:r>
              <a:rPr lang="pt-BR" sz="3600" b="1" dirty="0">
                <a:solidFill>
                  <a:srgbClr val="0070C0"/>
                </a:solidFill>
                <a:latin typeface="Tahoma" panose="020B0604030504040204" pitchFamily="34" charset="0"/>
                <a:ea typeface="Tahoma" panose="020B0604030504040204" pitchFamily="34" charset="0"/>
                <a:cs typeface="Tahoma" panose="020B0604030504040204" pitchFamily="34" charset="0"/>
              </a:rPr>
              <a:t>XXXVII ICMH CONGRESS</a:t>
            </a:r>
          </a:p>
          <a:p>
            <a:pPr algn="ctr"/>
            <a:endParaRPr lang="pt-BR" sz="1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r>
              <a:rPr lang="pt-BR" sz="3600" b="1" dirty="0">
                <a:solidFill>
                  <a:srgbClr val="0070C0"/>
                </a:solidFill>
                <a:latin typeface="Tahoma" panose="020B0604030504040204" pitchFamily="34" charset="0"/>
                <a:ea typeface="Tahoma" panose="020B0604030504040204" pitchFamily="34" charset="0"/>
                <a:cs typeface="Tahoma" panose="020B0604030504040204" pitchFamily="34" charset="0"/>
              </a:rPr>
              <a:t>RIO DE JANEIRO</a:t>
            </a:r>
          </a:p>
        </p:txBody>
      </p:sp>
      <p:pic>
        <p:nvPicPr>
          <p:cNvPr id="4" name="Imagem 3">
            <a:extLst>
              <a:ext uri="{FF2B5EF4-FFF2-40B4-BE49-F238E27FC236}">
                <a16:creationId xmlns:a16="http://schemas.microsoft.com/office/drawing/2014/main" id="{6926936D-AD2D-6604-3AAC-2E21A2C68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199" y="22842"/>
            <a:ext cx="4405511" cy="6790768"/>
          </a:xfrm>
          <a:prstGeom prst="rect">
            <a:avLst/>
          </a:prstGeom>
        </p:spPr>
      </p:pic>
    </p:spTree>
    <p:extLst>
      <p:ext uri="{BB962C8B-B14F-4D97-AF65-F5344CB8AC3E}">
        <p14:creationId xmlns:p14="http://schemas.microsoft.com/office/powerpoint/2010/main" val="4013027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104D08C-759F-232C-BF87-AD4C4E732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7420" y="1217885"/>
            <a:ext cx="3962399" cy="5474619"/>
          </a:xfrm>
          <a:prstGeom prst="rect">
            <a:avLst/>
          </a:prstGeom>
        </p:spPr>
      </p:pic>
      <p:pic>
        <p:nvPicPr>
          <p:cNvPr id="9" name="Imagem 8">
            <a:extLst>
              <a:ext uri="{FF2B5EF4-FFF2-40B4-BE49-F238E27FC236}">
                <a16:creationId xmlns:a16="http://schemas.microsoft.com/office/drawing/2014/main" id="{A333CCFD-0506-C6FF-B524-52BAFA87DCB9}"/>
              </a:ext>
            </a:extLst>
          </p:cNvPr>
          <p:cNvPicPr>
            <a:picLocks noChangeAspect="1"/>
          </p:cNvPicPr>
          <p:nvPr/>
        </p:nvPicPr>
        <p:blipFill>
          <a:blip r:embed="rId3"/>
          <a:stretch>
            <a:fillRect/>
          </a:stretch>
        </p:blipFill>
        <p:spPr>
          <a:xfrm>
            <a:off x="802921" y="1209103"/>
            <a:ext cx="5484989" cy="5541188"/>
          </a:xfrm>
          <a:prstGeom prst="rect">
            <a:avLst/>
          </a:prstGeom>
        </p:spPr>
      </p:pic>
      <p:sp>
        <p:nvSpPr>
          <p:cNvPr id="10" name="CaixaDeTexto 9">
            <a:extLst>
              <a:ext uri="{FF2B5EF4-FFF2-40B4-BE49-F238E27FC236}">
                <a16:creationId xmlns:a16="http://schemas.microsoft.com/office/drawing/2014/main" id="{1D9BB125-149E-5368-952A-AD2D1681D768}"/>
              </a:ext>
            </a:extLst>
          </p:cNvPr>
          <p:cNvSpPr txBox="1"/>
          <p:nvPr/>
        </p:nvSpPr>
        <p:spPr>
          <a:xfrm>
            <a:off x="9979323" y="5382220"/>
            <a:ext cx="1593706" cy="369332"/>
          </a:xfrm>
          <a:prstGeom prst="rect">
            <a:avLst/>
          </a:prstGeom>
          <a:noFill/>
        </p:spPr>
        <p:txBody>
          <a:bodyPr wrap="none" rtlCol="0">
            <a:spAutoFit/>
          </a:bodyPr>
          <a:lstStyle/>
          <a:p>
            <a:r>
              <a:rPr lang="pt-BR" b="1" dirty="0">
                <a:solidFill>
                  <a:srgbClr val="0070C0"/>
                </a:solidFill>
                <a:latin typeface="Tahoma" panose="020B0604030504040204" pitchFamily="34" charset="0"/>
                <a:ea typeface="Tahoma" panose="020B0604030504040204" pitchFamily="34" charset="0"/>
                <a:cs typeface="Tahoma" panose="020B0604030504040204" pitchFamily="34" charset="0"/>
              </a:rPr>
              <a:t>ARGENTINA</a:t>
            </a:r>
          </a:p>
        </p:txBody>
      </p:sp>
      <p:sp>
        <p:nvSpPr>
          <p:cNvPr id="11" name="CaixaDeTexto 10">
            <a:extLst>
              <a:ext uri="{FF2B5EF4-FFF2-40B4-BE49-F238E27FC236}">
                <a16:creationId xmlns:a16="http://schemas.microsoft.com/office/drawing/2014/main" id="{7C74A44F-EA96-09C9-B41E-9461C4DBD280}"/>
              </a:ext>
            </a:extLst>
          </p:cNvPr>
          <p:cNvSpPr txBox="1"/>
          <p:nvPr/>
        </p:nvSpPr>
        <p:spPr>
          <a:xfrm>
            <a:off x="10396952" y="1902174"/>
            <a:ext cx="1059906" cy="369332"/>
          </a:xfrm>
          <a:prstGeom prst="rect">
            <a:avLst/>
          </a:prstGeom>
          <a:noFill/>
        </p:spPr>
        <p:txBody>
          <a:bodyPr wrap="none" rtlCol="0">
            <a:spAutoFit/>
          </a:bodyPr>
          <a:lstStyle/>
          <a:p>
            <a:r>
              <a:rPr lang="pt-BR" b="1" dirty="0">
                <a:solidFill>
                  <a:srgbClr val="0070C0"/>
                </a:solidFill>
                <a:latin typeface="Tahoma" panose="020B0604030504040204" pitchFamily="34" charset="0"/>
                <a:ea typeface="Tahoma" panose="020B0604030504040204" pitchFamily="34" charset="0"/>
                <a:cs typeface="Tahoma" panose="020B0604030504040204" pitchFamily="34" charset="0"/>
              </a:rPr>
              <a:t>BRASIL</a:t>
            </a:r>
          </a:p>
        </p:txBody>
      </p:sp>
      <p:sp>
        <p:nvSpPr>
          <p:cNvPr id="12" name="CaixaDeTexto 11">
            <a:extLst>
              <a:ext uri="{FF2B5EF4-FFF2-40B4-BE49-F238E27FC236}">
                <a16:creationId xmlns:a16="http://schemas.microsoft.com/office/drawing/2014/main" id="{83ECA6D7-1D00-4F67-3B54-EB1CDDFB1831}"/>
              </a:ext>
            </a:extLst>
          </p:cNvPr>
          <p:cNvSpPr txBox="1"/>
          <p:nvPr/>
        </p:nvSpPr>
        <p:spPr>
          <a:xfrm>
            <a:off x="7749820" y="4938616"/>
            <a:ext cx="1478290" cy="369332"/>
          </a:xfrm>
          <a:prstGeom prst="rect">
            <a:avLst/>
          </a:prstGeom>
          <a:noFill/>
        </p:spPr>
        <p:txBody>
          <a:bodyPr wrap="none" rtlCol="0">
            <a:spAutoFit/>
          </a:bodyPr>
          <a:lstStyle/>
          <a:p>
            <a:r>
              <a:rPr lang="pt-BR" b="1" dirty="0">
                <a:solidFill>
                  <a:srgbClr val="0070C0"/>
                </a:solidFill>
                <a:latin typeface="Tahoma" panose="020B0604030504040204" pitchFamily="34" charset="0"/>
                <a:ea typeface="Tahoma" panose="020B0604030504040204" pitchFamily="34" charset="0"/>
                <a:cs typeface="Tahoma" panose="020B0604030504040204" pitchFamily="34" charset="0"/>
              </a:rPr>
              <a:t>PARAGUAY</a:t>
            </a:r>
          </a:p>
        </p:txBody>
      </p:sp>
      <p:sp>
        <p:nvSpPr>
          <p:cNvPr id="13" name="CaixaDeTexto 12">
            <a:extLst>
              <a:ext uri="{FF2B5EF4-FFF2-40B4-BE49-F238E27FC236}">
                <a16:creationId xmlns:a16="http://schemas.microsoft.com/office/drawing/2014/main" id="{EB615A34-8E07-DE3E-DBD9-E99055D5AD72}"/>
              </a:ext>
            </a:extLst>
          </p:cNvPr>
          <p:cNvSpPr txBox="1"/>
          <p:nvPr/>
        </p:nvSpPr>
        <p:spPr>
          <a:xfrm>
            <a:off x="523578" y="115337"/>
            <a:ext cx="11144846" cy="584775"/>
          </a:xfrm>
          <a:prstGeom prst="rect">
            <a:avLst/>
          </a:prstGeom>
          <a:noFill/>
        </p:spPr>
        <p:txBody>
          <a:bodyPr wrap="none" rtlCol="0">
            <a:spAutoFit/>
          </a:bodyPr>
          <a:lstStyle/>
          <a:p>
            <a:pPr algn="ctr"/>
            <a:r>
              <a:rPr lang="pt-BR" sz="32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2026 - FOZ DO IGUAÇU = “</a:t>
            </a:r>
            <a:r>
              <a:rPr lang="en-US" sz="32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THE MOUTH” OF IGUAÇU RIVER</a:t>
            </a:r>
            <a:endParaRPr lang="pt-BR" sz="32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CaixaDeTexto 1">
            <a:extLst>
              <a:ext uri="{FF2B5EF4-FFF2-40B4-BE49-F238E27FC236}">
                <a16:creationId xmlns:a16="http://schemas.microsoft.com/office/drawing/2014/main" id="{A058AAD0-2FBF-4A0C-B947-3B0E06C86C52}"/>
              </a:ext>
            </a:extLst>
          </p:cNvPr>
          <p:cNvSpPr txBox="1"/>
          <p:nvPr/>
        </p:nvSpPr>
        <p:spPr>
          <a:xfrm>
            <a:off x="2201247" y="663536"/>
            <a:ext cx="8125942" cy="400110"/>
          </a:xfrm>
          <a:prstGeom prst="rect">
            <a:avLst/>
          </a:prstGeom>
          <a:noFill/>
        </p:spPr>
        <p:txBody>
          <a:bodyPr wrap="none" rtlCol="0">
            <a:spAutoFit/>
          </a:bodyPr>
          <a:lstStyle/>
          <a:p>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THE SECOND MOST IMPORTANT TOURIST CENTER IN BRAZIL</a:t>
            </a:r>
            <a:endParaRPr lang="pt-BR"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45173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A0075-7480-10A9-90A4-CCA8AF662891}"/>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06DC221B-2B9F-B334-96C9-752ADC841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sp>
        <p:nvSpPr>
          <p:cNvPr id="6" name="CaixaDeTexto 5">
            <a:extLst>
              <a:ext uri="{FF2B5EF4-FFF2-40B4-BE49-F238E27FC236}">
                <a16:creationId xmlns:a16="http://schemas.microsoft.com/office/drawing/2014/main" id="{C7C2CD43-9664-2C68-1252-23EC21AE64A5}"/>
              </a:ext>
            </a:extLst>
          </p:cNvPr>
          <p:cNvSpPr txBox="1"/>
          <p:nvPr/>
        </p:nvSpPr>
        <p:spPr>
          <a:xfrm>
            <a:off x="5416193" y="5843856"/>
            <a:ext cx="2996333" cy="646331"/>
          </a:xfrm>
          <a:prstGeom prst="rect">
            <a:avLst/>
          </a:prstGeom>
          <a:solidFill>
            <a:schemeClr val="accent2">
              <a:lumMod val="40000"/>
              <a:lumOff val="60000"/>
            </a:schemeClr>
          </a:solidFill>
          <a:ln w="28575">
            <a:solidFill>
              <a:srgbClr val="002060"/>
            </a:solidFill>
          </a:ln>
        </p:spPr>
        <p:txBody>
          <a:bodyPr wrap="none" rtlCol="0">
            <a:spAutoFit/>
          </a:bodyPr>
          <a:lstStyle>
            <a:defPPr>
              <a:defRPr lang="pt-BR"/>
            </a:defPPr>
            <a:lvl1pPr>
              <a:defRPr sz="36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dirty="0"/>
              <a:t>ARGENTINA</a:t>
            </a:r>
          </a:p>
        </p:txBody>
      </p:sp>
      <p:sp>
        <p:nvSpPr>
          <p:cNvPr id="8" name="CaixaDeTexto 7">
            <a:extLst>
              <a:ext uri="{FF2B5EF4-FFF2-40B4-BE49-F238E27FC236}">
                <a16:creationId xmlns:a16="http://schemas.microsoft.com/office/drawing/2014/main" id="{F32D2BFE-5A79-C660-7D34-108401A2724B}"/>
              </a:ext>
            </a:extLst>
          </p:cNvPr>
          <p:cNvSpPr txBox="1"/>
          <p:nvPr/>
        </p:nvSpPr>
        <p:spPr>
          <a:xfrm>
            <a:off x="10006337" y="3061890"/>
            <a:ext cx="1931939" cy="646331"/>
          </a:xfrm>
          <a:prstGeom prst="rect">
            <a:avLst/>
          </a:prstGeom>
          <a:solidFill>
            <a:schemeClr val="accent2">
              <a:lumMod val="40000"/>
              <a:lumOff val="60000"/>
            </a:schemeClr>
          </a:solidFill>
          <a:ln w="28575">
            <a:solidFill>
              <a:srgbClr val="002060"/>
            </a:solidFill>
          </a:ln>
        </p:spPr>
        <p:txBody>
          <a:bodyPr wrap="none" rtlCol="0">
            <a:spAutoFit/>
          </a:bodyPr>
          <a:lstStyle>
            <a:defPPr>
              <a:defRPr lang="pt-BR"/>
            </a:defPPr>
            <a:lvl1pPr>
              <a:defRPr sz="3600" b="1">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pt-BR" dirty="0"/>
              <a:t>BRASIL</a:t>
            </a:r>
          </a:p>
        </p:txBody>
      </p:sp>
      <p:sp>
        <p:nvSpPr>
          <p:cNvPr id="10" name="CaixaDeTexto 9">
            <a:extLst>
              <a:ext uri="{FF2B5EF4-FFF2-40B4-BE49-F238E27FC236}">
                <a16:creationId xmlns:a16="http://schemas.microsoft.com/office/drawing/2014/main" id="{0D6752F4-4DAA-EB24-67FB-FE9547F6DF5B}"/>
              </a:ext>
            </a:extLst>
          </p:cNvPr>
          <p:cNvSpPr txBox="1"/>
          <p:nvPr/>
        </p:nvSpPr>
        <p:spPr>
          <a:xfrm>
            <a:off x="780849" y="4345590"/>
            <a:ext cx="2765501" cy="646331"/>
          </a:xfrm>
          <a:prstGeom prst="rect">
            <a:avLst/>
          </a:prstGeom>
          <a:solidFill>
            <a:schemeClr val="accent2">
              <a:lumMod val="40000"/>
              <a:lumOff val="60000"/>
            </a:schemeClr>
          </a:solidFill>
          <a:ln w="28575">
            <a:solidFill>
              <a:srgbClr val="002060"/>
            </a:solidFill>
          </a:ln>
        </p:spPr>
        <p:txBody>
          <a:bodyPr wrap="none" rtlCol="0">
            <a:spAutoFit/>
          </a:bodyPr>
          <a:lstStyle/>
          <a:p>
            <a:r>
              <a:rPr lang="pt-BR" sz="3600" b="1" dirty="0">
                <a:solidFill>
                  <a:srgbClr val="0070C0"/>
                </a:solidFill>
                <a:latin typeface="Tahoma" panose="020B0604030504040204" pitchFamily="34" charset="0"/>
                <a:ea typeface="Tahoma" panose="020B0604030504040204" pitchFamily="34" charset="0"/>
                <a:cs typeface="Tahoma" panose="020B0604030504040204" pitchFamily="34" charset="0"/>
              </a:rPr>
              <a:t>PARAGUAY</a:t>
            </a:r>
          </a:p>
        </p:txBody>
      </p:sp>
      <p:sp>
        <p:nvSpPr>
          <p:cNvPr id="2" name="Balão de Fala: Retângulo 1">
            <a:extLst>
              <a:ext uri="{FF2B5EF4-FFF2-40B4-BE49-F238E27FC236}">
                <a16:creationId xmlns:a16="http://schemas.microsoft.com/office/drawing/2014/main" id="{B0675F01-0842-44D2-D87B-E457C9D2EAEC}"/>
              </a:ext>
            </a:extLst>
          </p:cNvPr>
          <p:cNvSpPr/>
          <p:nvPr/>
        </p:nvSpPr>
        <p:spPr>
          <a:xfrm>
            <a:off x="1695634" y="3208339"/>
            <a:ext cx="1313895" cy="357840"/>
          </a:xfrm>
          <a:prstGeom prst="wedgeRectCallout">
            <a:avLst>
              <a:gd name="adj1" fmla="val 142681"/>
              <a:gd name="adj2" fmla="val -158301"/>
            </a:avLst>
          </a:prstGeom>
          <a:solidFill>
            <a:schemeClr val="accent4">
              <a:lumMod val="20000"/>
              <a:lumOff val="80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0000"/>
                </a:solidFill>
              </a:rPr>
              <a:t>Paraná </a:t>
            </a:r>
            <a:r>
              <a:rPr lang="pt-BR" dirty="0" err="1">
                <a:solidFill>
                  <a:srgbClr val="FF0000"/>
                </a:solidFill>
              </a:rPr>
              <a:t>river</a:t>
            </a:r>
            <a:endParaRPr lang="pt-BR" dirty="0">
              <a:solidFill>
                <a:srgbClr val="FF0000"/>
              </a:solidFill>
            </a:endParaRPr>
          </a:p>
        </p:txBody>
      </p:sp>
      <p:sp>
        <p:nvSpPr>
          <p:cNvPr id="3" name="Balão de Fala: Retângulo 2">
            <a:extLst>
              <a:ext uri="{FF2B5EF4-FFF2-40B4-BE49-F238E27FC236}">
                <a16:creationId xmlns:a16="http://schemas.microsoft.com/office/drawing/2014/main" id="{7EF49F1E-7B69-8359-EC42-34C1C2E66DCF}"/>
              </a:ext>
            </a:extLst>
          </p:cNvPr>
          <p:cNvSpPr/>
          <p:nvPr/>
        </p:nvSpPr>
        <p:spPr>
          <a:xfrm>
            <a:off x="8532941" y="6299250"/>
            <a:ext cx="1473396" cy="357840"/>
          </a:xfrm>
          <a:prstGeom prst="wedgeRectCallout">
            <a:avLst>
              <a:gd name="adj1" fmla="val 15985"/>
              <a:gd name="adj2" fmla="val -292269"/>
            </a:avLst>
          </a:prstGeom>
          <a:solidFill>
            <a:schemeClr val="accent4">
              <a:lumMod val="20000"/>
              <a:lumOff val="80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0000"/>
                </a:solidFill>
                <a:latin typeface="Tahoma" panose="020B0604030504040204" pitchFamily="34" charset="0"/>
                <a:ea typeface="Tahoma" panose="020B0604030504040204" pitchFamily="34" charset="0"/>
                <a:cs typeface="Tahoma" panose="020B0604030504040204" pitchFamily="34" charset="0"/>
              </a:rPr>
              <a:t>Iguaçu </a:t>
            </a:r>
            <a:r>
              <a:rPr lang="pt-BR" dirty="0" err="1">
                <a:solidFill>
                  <a:srgbClr val="FF0000"/>
                </a:solidFill>
                <a:latin typeface="Tahoma" panose="020B0604030504040204" pitchFamily="34" charset="0"/>
                <a:ea typeface="Tahoma" panose="020B0604030504040204" pitchFamily="34" charset="0"/>
                <a:cs typeface="Tahoma" panose="020B0604030504040204" pitchFamily="34" charset="0"/>
              </a:rPr>
              <a:t>river</a:t>
            </a:r>
            <a:endParaRPr lang="pt-BR"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o Explicativo: Linha 4">
            <a:extLst>
              <a:ext uri="{FF2B5EF4-FFF2-40B4-BE49-F238E27FC236}">
                <a16:creationId xmlns:a16="http://schemas.microsoft.com/office/drawing/2014/main" id="{684730E1-8D9D-526A-30B7-E9425C70E8BC}"/>
              </a:ext>
            </a:extLst>
          </p:cNvPr>
          <p:cNvSpPr/>
          <p:nvPr/>
        </p:nvSpPr>
        <p:spPr>
          <a:xfrm>
            <a:off x="8152107" y="367813"/>
            <a:ext cx="3087023" cy="357840"/>
          </a:xfrm>
          <a:prstGeom prst="borderCallout1">
            <a:avLst>
              <a:gd name="adj1" fmla="val 53483"/>
              <a:gd name="adj2" fmla="val -313"/>
              <a:gd name="adj3" fmla="val 531773"/>
              <a:gd name="adj4" fmla="val -58607"/>
            </a:avLst>
          </a:prstGeom>
          <a:solidFill>
            <a:schemeClr val="accent4">
              <a:lumMod val="60000"/>
              <a:lumOff val="40000"/>
            </a:schemeClr>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002060"/>
                </a:solidFill>
                <a:latin typeface="Tahoma" panose="020B0604030504040204" pitchFamily="34" charset="0"/>
                <a:ea typeface="Tahoma" panose="020B0604030504040204" pitchFamily="34" charset="0"/>
                <a:cs typeface="Tahoma" panose="020B0604030504040204" pitchFamily="34" charset="0"/>
              </a:rPr>
              <a:t>Mabu Thermas Grand Resort</a:t>
            </a:r>
          </a:p>
        </p:txBody>
      </p:sp>
      <p:sp>
        <p:nvSpPr>
          <p:cNvPr id="9" name="Texto Explicativo: Linha 8">
            <a:extLst>
              <a:ext uri="{FF2B5EF4-FFF2-40B4-BE49-F238E27FC236}">
                <a16:creationId xmlns:a16="http://schemas.microsoft.com/office/drawing/2014/main" id="{85F00195-0206-975F-1ACD-3C1F7F3A1C3C}"/>
              </a:ext>
            </a:extLst>
          </p:cNvPr>
          <p:cNvSpPr/>
          <p:nvPr/>
        </p:nvSpPr>
        <p:spPr>
          <a:xfrm>
            <a:off x="9809826" y="2357893"/>
            <a:ext cx="1084556" cy="357840"/>
          </a:xfrm>
          <a:prstGeom prst="borderCallout1">
            <a:avLst>
              <a:gd name="adj1" fmla="val 46040"/>
              <a:gd name="adj2" fmla="val 1325"/>
              <a:gd name="adj3" fmla="val 315934"/>
              <a:gd name="adj4" fmla="val -74978"/>
            </a:avLst>
          </a:prstGeom>
          <a:solidFill>
            <a:schemeClr val="accent4">
              <a:lumMod val="60000"/>
              <a:lumOff val="40000"/>
            </a:schemeClr>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err="1">
                <a:solidFill>
                  <a:srgbClr val="002060"/>
                </a:solidFill>
                <a:latin typeface="Tahoma" panose="020B0604030504040204" pitchFamily="34" charset="0"/>
                <a:ea typeface="Tahoma" panose="020B0604030504040204" pitchFamily="34" charset="0"/>
                <a:cs typeface="Tahoma" panose="020B0604030504040204" pitchFamily="34" charset="0"/>
              </a:rPr>
              <a:t>Airport</a:t>
            </a:r>
            <a:endParaRPr lang="pt-BR"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9464627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1514</TotalTime>
  <Words>1590</Words>
  <Application>Microsoft Office PowerPoint</Application>
  <PresentationFormat>Widescreen</PresentationFormat>
  <Paragraphs>193</Paragraphs>
  <Slides>39</Slides>
  <Notes>5</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39</vt:i4>
      </vt:variant>
    </vt:vector>
  </HeadingPairs>
  <TitlesOfParts>
    <vt:vector size="46" baseType="lpstr">
      <vt:lpstr>Arial</vt:lpstr>
      <vt:lpstr>Calibri</vt:lpstr>
      <vt:lpstr>Calibri Light</vt:lpstr>
      <vt:lpstr>Castellar</vt:lpstr>
      <vt:lpstr>Tahoma</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CM DTI</dc:creator>
  <cp:lastModifiedBy>genbergo@gmail.com</cp:lastModifiedBy>
  <cp:revision>201</cp:revision>
  <dcterms:created xsi:type="dcterms:W3CDTF">2024-06-28T14:36:58Z</dcterms:created>
  <dcterms:modified xsi:type="dcterms:W3CDTF">2025-09-15T20:20:10Z</dcterms:modified>
</cp:coreProperties>
</file>